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7"/>
  </p:notesMasterIdLst>
  <p:sldIdLst>
    <p:sldId id="395" r:id="rId3"/>
    <p:sldId id="402" r:id="rId4"/>
    <p:sldId id="302" r:id="rId5"/>
    <p:sldId id="379" r:id="rId6"/>
    <p:sldId id="418" r:id="rId7"/>
    <p:sldId id="477" r:id="rId8"/>
    <p:sldId id="487" r:id="rId9"/>
    <p:sldId id="479" r:id="rId10"/>
    <p:sldId id="428" r:id="rId11"/>
    <p:sldId id="382" r:id="rId12"/>
    <p:sldId id="375" r:id="rId13"/>
    <p:sldId id="353" r:id="rId14"/>
    <p:sldId id="491" r:id="rId15"/>
    <p:sldId id="492" r:id="rId16"/>
    <p:sldId id="494" r:id="rId17"/>
    <p:sldId id="493" r:id="rId18"/>
    <p:sldId id="389" r:id="rId19"/>
    <p:sldId id="490" r:id="rId20"/>
    <p:sldId id="485" r:id="rId21"/>
    <p:sldId id="439" r:id="rId22"/>
    <p:sldId id="450" r:id="rId23"/>
    <p:sldId id="406" r:id="rId24"/>
    <p:sldId id="338" r:id="rId25"/>
    <p:sldId id="390" r:id="rId2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3"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99"/>
    <a:srgbClr val="0033CC"/>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97" autoAdjust="0"/>
    <p:restoredTop sz="89437" autoAdjust="0"/>
  </p:normalViewPr>
  <p:slideViewPr>
    <p:cSldViewPr>
      <p:cViewPr varScale="1">
        <p:scale>
          <a:sx n="77" d="100"/>
          <a:sy n="77" d="100"/>
        </p:scale>
        <p:origin x="108" y="186"/>
      </p:cViewPr>
      <p:guideLst>
        <p:guide orient="horz" pos="1620"/>
        <p:guide pos="2880"/>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0365BD-FDF3-451F-9946-6DDCD89582D1}" type="datetimeFigureOut">
              <a:rPr lang="en-US" smtClean="0"/>
              <a:pPr/>
              <a:t>10/21/2020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B3C138-5E6C-4DF7-B4A4-30518B7E1CA5}" type="slidenum">
              <a:rPr lang="en-US" smtClean="0"/>
              <a:pPr/>
              <a:t>‹#›</a:t>
            </a:fld>
            <a:endParaRPr lang="en-US"/>
          </a:p>
        </p:txBody>
      </p:sp>
    </p:spTree>
    <p:extLst>
      <p:ext uri="{BB962C8B-B14F-4D97-AF65-F5344CB8AC3E}">
        <p14:creationId xmlns:p14="http://schemas.microsoft.com/office/powerpoint/2010/main" val="2936660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SV </a:t>
            </a:r>
            <a:r>
              <a:rPr lang="en-US" dirty="0" err="1" smtClean="0"/>
              <a:t>đọc</a:t>
            </a:r>
            <a:r>
              <a:rPr lang="en-US" dirty="0" smtClean="0"/>
              <a:t>,</a:t>
            </a:r>
            <a:r>
              <a:rPr lang="en-US" baseline="0" dirty="0" smtClean="0"/>
              <a:t> GV </a:t>
            </a:r>
            <a:r>
              <a:rPr lang="en-US" baseline="0" dirty="0" err="1" smtClean="0"/>
              <a:t>tóm</a:t>
            </a:r>
            <a:r>
              <a:rPr lang="en-US" baseline="0" dirty="0" smtClean="0"/>
              <a:t> </a:t>
            </a:r>
            <a:r>
              <a:rPr lang="en-US" baseline="0" dirty="0" err="1" smtClean="0"/>
              <a:t>tắt</a:t>
            </a:r>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pPr/>
              <a:t>4</a:t>
            </a:fld>
            <a:endParaRPr lang="en-US"/>
          </a:p>
        </p:txBody>
      </p:sp>
    </p:spTree>
    <p:extLst>
      <p:ext uri="{BB962C8B-B14F-4D97-AF65-F5344CB8AC3E}">
        <p14:creationId xmlns:p14="http://schemas.microsoft.com/office/powerpoint/2010/main" val="2033627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Tóm</a:t>
            </a:r>
            <a:r>
              <a:rPr lang="en-US" baseline="0" dirty="0" smtClean="0"/>
              <a:t> </a:t>
            </a:r>
            <a:r>
              <a:rPr lang="en-US" baseline="0" dirty="0" err="1" smtClean="0"/>
              <a:t>tắt</a:t>
            </a:r>
            <a:r>
              <a:rPr lang="en-US" baseline="0" dirty="0" smtClean="0"/>
              <a:t> </a:t>
            </a:r>
            <a:r>
              <a:rPr lang="en-US" baseline="0" dirty="0" err="1" smtClean="0"/>
              <a:t>tình</a:t>
            </a:r>
            <a:r>
              <a:rPr lang="en-US" baseline="0" dirty="0" smtClean="0"/>
              <a:t> </a:t>
            </a:r>
            <a:r>
              <a:rPr lang="en-US" baseline="0" dirty="0" err="1" smtClean="0"/>
              <a:t>huống</a:t>
            </a:r>
            <a:r>
              <a:rPr lang="en-US" baseline="0" dirty="0" smtClean="0"/>
              <a:t>: GV </a:t>
            </a:r>
            <a:r>
              <a:rPr lang="en-US" baseline="0" dirty="0" err="1" smtClean="0"/>
              <a:t>hoặc</a:t>
            </a:r>
            <a:r>
              <a:rPr lang="en-US" baseline="0" dirty="0" smtClean="0"/>
              <a:t> SV</a:t>
            </a:r>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pPr/>
              <a:t>13</a:t>
            </a:fld>
            <a:endParaRPr lang="en-US"/>
          </a:p>
        </p:txBody>
      </p:sp>
    </p:spTree>
    <p:extLst>
      <p:ext uri="{BB962C8B-B14F-4D97-AF65-F5344CB8AC3E}">
        <p14:creationId xmlns:p14="http://schemas.microsoft.com/office/powerpoint/2010/main" val="2925911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Tóm</a:t>
            </a:r>
            <a:r>
              <a:rPr lang="en-US" baseline="0" dirty="0" smtClean="0"/>
              <a:t> </a:t>
            </a:r>
            <a:r>
              <a:rPr lang="en-US" baseline="0" dirty="0" err="1" smtClean="0"/>
              <a:t>tắt</a:t>
            </a:r>
            <a:r>
              <a:rPr lang="en-US" baseline="0" dirty="0" smtClean="0"/>
              <a:t> </a:t>
            </a:r>
            <a:r>
              <a:rPr lang="en-US" baseline="0" dirty="0" err="1" smtClean="0"/>
              <a:t>tình</a:t>
            </a:r>
            <a:r>
              <a:rPr lang="en-US" baseline="0" dirty="0" smtClean="0"/>
              <a:t> </a:t>
            </a:r>
            <a:r>
              <a:rPr lang="en-US" baseline="0" dirty="0" err="1" smtClean="0"/>
              <a:t>huống</a:t>
            </a:r>
            <a:r>
              <a:rPr lang="en-US" baseline="0" dirty="0" smtClean="0"/>
              <a:t>: GV </a:t>
            </a:r>
            <a:r>
              <a:rPr lang="en-US" baseline="0" dirty="0" err="1" smtClean="0"/>
              <a:t>hoặc</a:t>
            </a:r>
            <a:r>
              <a:rPr lang="en-US" baseline="0" dirty="0" smtClean="0"/>
              <a:t> SV</a:t>
            </a:r>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pPr/>
              <a:t>14</a:t>
            </a:fld>
            <a:endParaRPr lang="en-US"/>
          </a:p>
        </p:txBody>
      </p:sp>
    </p:spTree>
    <p:extLst>
      <p:ext uri="{BB962C8B-B14F-4D97-AF65-F5344CB8AC3E}">
        <p14:creationId xmlns:p14="http://schemas.microsoft.com/office/powerpoint/2010/main" val="2925911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Tóm</a:t>
            </a:r>
            <a:r>
              <a:rPr lang="en-US" baseline="0" dirty="0" smtClean="0"/>
              <a:t> </a:t>
            </a:r>
            <a:r>
              <a:rPr lang="en-US" baseline="0" dirty="0" err="1" smtClean="0"/>
              <a:t>tắt</a:t>
            </a:r>
            <a:r>
              <a:rPr lang="en-US" baseline="0" dirty="0" smtClean="0"/>
              <a:t> </a:t>
            </a:r>
            <a:r>
              <a:rPr lang="en-US" baseline="0" dirty="0" err="1" smtClean="0"/>
              <a:t>tình</a:t>
            </a:r>
            <a:r>
              <a:rPr lang="en-US" baseline="0" dirty="0" smtClean="0"/>
              <a:t> </a:t>
            </a:r>
            <a:r>
              <a:rPr lang="en-US" baseline="0" dirty="0" err="1" smtClean="0"/>
              <a:t>huống</a:t>
            </a:r>
            <a:r>
              <a:rPr lang="en-US" baseline="0" dirty="0" smtClean="0"/>
              <a:t>: GV </a:t>
            </a:r>
            <a:r>
              <a:rPr lang="en-US" baseline="0" dirty="0" err="1" smtClean="0"/>
              <a:t>hoặc</a:t>
            </a:r>
            <a:r>
              <a:rPr lang="en-US" baseline="0" dirty="0" smtClean="0"/>
              <a:t> SV</a:t>
            </a:r>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pPr/>
              <a:t>16</a:t>
            </a:fld>
            <a:endParaRPr lang="en-US"/>
          </a:p>
        </p:txBody>
      </p:sp>
    </p:spTree>
    <p:extLst>
      <p:ext uri="{BB962C8B-B14F-4D97-AF65-F5344CB8AC3E}">
        <p14:creationId xmlns:p14="http://schemas.microsoft.com/office/powerpoint/2010/main" val="2925911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err="1" smtClean="0"/>
              <a:t>Chỉ</a:t>
            </a:r>
            <a:r>
              <a:rPr lang="en-US" baseline="0" dirty="0" smtClean="0"/>
              <a:t> </a:t>
            </a:r>
            <a:r>
              <a:rPr lang="en-US" baseline="0" dirty="0" err="1" smtClean="0"/>
              <a:t>ra</a:t>
            </a:r>
            <a:r>
              <a:rPr lang="en-US" baseline="0" dirty="0" smtClean="0"/>
              <a:t> </a:t>
            </a:r>
            <a:r>
              <a:rPr lang="en-US" baseline="0" dirty="0" err="1" smtClean="0"/>
              <a:t>các</a:t>
            </a:r>
            <a:r>
              <a:rPr lang="en-US" baseline="0" dirty="0" smtClean="0"/>
              <a:t> </a:t>
            </a:r>
            <a:r>
              <a:rPr lang="en-US" baseline="0" dirty="0" err="1" smtClean="0"/>
              <a:t>bước</a:t>
            </a:r>
            <a:r>
              <a:rPr lang="en-US" baseline="0" dirty="0" smtClean="0"/>
              <a:t> </a:t>
            </a:r>
            <a:r>
              <a:rPr lang="en-US" baseline="0" dirty="0" err="1" smtClean="0"/>
              <a:t>khó</a:t>
            </a:r>
            <a:r>
              <a:rPr lang="en-US" baseline="0" dirty="0" smtClean="0"/>
              <a:t>, </a:t>
            </a:r>
            <a:r>
              <a:rPr lang="en-US" baseline="0" dirty="0" err="1" smtClean="0"/>
              <a:t>bước</a:t>
            </a:r>
            <a:r>
              <a:rPr lang="en-US" baseline="0" dirty="0" smtClean="0"/>
              <a:t> </a:t>
            </a:r>
            <a:r>
              <a:rPr lang="en-US" baseline="0" dirty="0" err="1" smtClean="0"/>
              <a:t>dễ</a:t>
            </a:r>
            <a:r>
              <a:rPr lang="en-US" baseline="0" dirty="0" smtClean="0"/>
              <a:t> </a:t>
            </a:r>
            <a:r>
              <a:rPr lang="en-US" baseline="0" dirty="0" err="1" smtClean="0"/>
              <a:t>sai</a:t>
            </a:r>
            <a:r>
              <a:rPr lang="en-US" baseline="0" dirty="0" smtClean="0"/>
              <a:t> </a:t>
            </a:r>
            <a:r>
              <a:rPr lang="en-US" baseline="0" dirty="0" err="1" smtClean="0"/>
              <a:t>lỗi</a:t>
            </a:r>
            <a:endParaRPr lang="en-US" baseline="0" dirty="0" smtClean="0"/>
          </a:p>
          <a:p>
            <a:pPr marL="0" indent="0">
              <a:buNone/>
            </a:pPr>
            <a:r>
              <a:rPr lang="en-US" baseline="0" dirty="0" err="1" smtClean="0"/>
              <a:t>Bước</a:t>
            </a:r>
            <a:r>
              <a:rPr lang="en-US" baseline="0" dirty="0" smtClean="0"/>
              <a:t> </a:t>
            </a:r>
            <a:r>
              <a:rPr lang="en-US" baseline="0" dirty="0" err="1" smtClean="0"/>
              <a:t>quan</a:t>
            </a:r>
            <a:r>
              <a:rPr lang="en-US" baseline="0" dirty="0" smtClean="0"/>
              <a:t> </a:t>
            </a:r>
            <a:r>
              <a:rPr lang="en-US" baseline="0" dirty="0" err="1" smtClean="0"/>
              <a:t>trọng</a:t>
            </a:r>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pPr/>
              <a:t>17</a:t>
            </a:fld>
            <a:endParaRPr lang="en-US"/>
          </a:p>
        </p:txBody>
      </p:sp>
    </p:spTree>
    <p:extLst>
      <p:ext uri="{BB962C8B-B14F-4D97-AF65-F5344CB8AC3E}">
        <p14:creationId xmlns:p14="http://schemas.microsoft.com/office/powerpoint/2010/main" val="42402430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GV</a:t>
            </a:r>
            <a:r>
              <a:rPr lang="en-US" baseline="0" dirty="0" smtClean="0"/>
              <a:t> </a:t>
            </a:r>
            <a:r>
              <a:rPr lang="en-US" baseline="0" dirty="0" err="1" smtClean="0"/>
              <a:t>giới</a:t>
            </a:r>
            <a:r>
              <a:rPr lang="en-US" baseline="0" dirty="0" smtClean="0"/>
              <a:t> </a:t>
            </a:r>
            <a:r>
              <a:rPr lang="en-US" baseline="0" dirty="0" err="1" smtClean="0"/>
              <a:t>thiệu</a:t>
            </a:r>
            <a:r>
              <a:rPr lang="en-US" baseline="0" dirty="0" smtClean="0"/>
              <a:t> </a:t>
            </a:r>
            <a:r>
              <a:rPr lang="en-US" baseline="0" dirty="0" err="1" smtClean="0"/>
              <a:t>có</a:t>
            </a:r>
            <a:r>
              <a:rPr lang="en-US" baseline="0" dirty="0" smtClean="0"/>
              <a:t> 01 </a:t>
            </a:r>
            <a:r>
              <a:rPr lang="en-US" baseline="0" dirty="0" err="1" smtClean="0"/>
              <a:t>buổi</a:t>
            </a:r>
            <a:r>
              <a:rPr lang="en-US" baseline="0" dirty="0" smtClean="0"/>
              <a:t> </a:t>
            </a:r>
            <a:r>
              <a:rPr lang="en-US" baseline="0" dirty="0" err="1" smtClean="0"/>
              <a:t>để</a:t>
            </a:r>
            <a:r>
              <a:rPr lang="en-US" baseline="0" dirty="0" smtClean="0"/>
              <a:t> </a:t>
            </a:r>
            <a:r>
              <a:rPr lang="en-US" baseline="0" dirty="0" err="1" smtClean="0"/>
              <a:t>thực</a:t>
            </a:r>
            <a:r>
              <a:rPr lang="en-US" baseline="0" dirty="0" smtClean="0"/>
              <a:t> </a:t>
            </a:r>
            <a:r>
              <a:rPr lang="en-US" baseline="0" dirty="0" err="1" smtClean="0"/>
              <a:t>hành</a:t>
            </a:r>
            <a:r>
              <a:rPr lang="en-US" baseline="0" dirty="0" smtClean="0"/>
              <a:t> </a:t>
            </a:r>
            <a:r>
              <a:rPr lang="en-US" baseline="0" dirty="0" err="1" smtClean="0"/>
              <a:t>kỹ</a:t>
            </a:r>
            <a:r>
              <a:rPr lang="en-US" baseline="0" dirty="0" smtClean="0"/>
              <a:t> </a:t>
            </a:r>
            <a:r>
              <a:rPr lang="en-US" baseline="0" dirty="0" err="1" smtClean="0"/>
              <a:t>hơn</a:t>
            </a:r>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678892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GV </a:t>
            </a:r>
            <a:r>
              <a:rPr lang="en-US" dirty="0" err="1" smtClean="0"/>
              <a:t>đặt</a:t>
            </a:r>
            <a:r>
              <a:rPr lang="en-US" baseline="0" dirty="0" smtClean="0"/>
              <a:t> </a:t>
            </a:r>
            <a:r>
              <a:rPr lang="en-US" baseline="0" dirty="0" err="1" smtClean="0"/>
              <a:t>câu</a:t>
            </a:r>
            <a:r>
              <a:rPr lang="en-US" baseline="0" dirty="0" smtClean="0"/>
              <a:t> </a:t>
            </a:r>
            <a:r>
              <a:rPr lang="en-US" baseline="0" dirty="0" err="1" smtClean="0"/>
              <a:t>hỏi</a:t>
            </a:r>
            <a:endParaRPr lang="en-US" baseline="0" dirty="0" smtClean="0"/>
          </a:p>
          <a:p>
            <a:r>
              <a:rPr lang="en-US" baseline="0" dirty="0" smtClean="0"/>
              <a:t>SV </a:t>
            </a:r>
            <a:r>
              <a:rPr lang="en-US" baseline="0" dirty="0" err="1" smtClean="0"/>
              <a:t>trả</a:t>
            </a:r>
            <a:r>
              <a:rPr lang="en-US" baseline="0" dirty="0" smtClean="0"/>
              <a:t> </a:t>
            </a:r>
            <a:r>
              <a:rPr lang="en-US" baseline="0" dirty="0" err="1" smtClean="0"/>
              <a:t>lời</a:t>
            </a:r>
            <a:r>
              <a:rPr lang="en-US" baseline="0" dirty="0" smtClean="0"/>
              <a:t>, </a:t>
            </a:r>
            <a:r>
              <a:rPr lang="en-US" baseline="0" dirty="0" err="1" smtClean="0"/>
              <a:t>giải</a:t>
            </a:r>
            <a:r>
              <a:rPr lang="en-US" baseline="0" dirty="0" smtClean="0"/>
              <a:t> </a:t>
            </a:r>
            <a:r>
              <a:rPr lang="en-US" baseline="0" dirty="0" err="1" smtClean="0"/>
              <a:t>thích</a:t>
            </a:r>
            <a:r>
              <a:rPr lang="en-US" baseline="0" dirty="0" smtClean="0"/>
              <a:t> </a:t>
            </a:r>
            <a:r>
              <a:rPr lang="en-US" baseline="0" dirty="0" err="1" smtClean="0"/>
              <a:t>vì</a:t>
            </a:r>
            <a:r>
              <a:rPr lang="en-US" baseline="0" dirty="0" smtClean="0"/>
              <a:t> </a:t>
            </a:r>
            <a:r>
              <a:rPr lang="en-US" baseline="0" dirty="0" err="1" smtClean="0"/>
              <a:t>sao</a:t>
            </a:r>
            <a:r>
              <a:rPr lang="en-US" baseline="0" dirty="0" smtClean="0"/>
              <a:t> </a:t>
            </a:r>
            <a:r>
              <a:rPr lang="en-US" baseline="0" dirty="0" err="1" smtClean="0"/>
              <a:t>chọn</a:t>
            </a:r>
            <a:r>
              <a:rPr lang="en-US" baseline="0" dirty="0" smtClean="0"/>
              <a:t> </a:t>
            </a:r>
            <a:r>
              <a:rPr lang="en-US" baseline="0" dirty="0" err="1" smtClean="0"/>
              <a:t>kết</a:t>
            </a:r>
            <a:r>
              <a:rPr lang="en-US" baseline="0" dirty="0" smtClean="0"/>
              <a:t> </a:t>
            </a:r>
            <a:r>
              <a:rPr lang="en-US" baseline="0" dirty="0" err="1" smtClean="0"/>
              <a:t>quả</a:t>
            </a:r>
            <a:r>
              <a:rPr lang="en-US" baseline="0" dirty="0" smtClean="0"/>
              <a:t> </a:t>
            </a:r>
            <a:r>
              <a:rPr lang="en-US" baseline="0" dirty="0" err="1" smtClean="0"/>
              <a:t>đó</a:t>
            </a:r>
            <a:endParaRPr lang="en-US" dirty="0" smtClean="0"/>
          </a:p>
          <a:p>
            <a:r>
              <a:rPr lang="en-US" dirty="0" err="1" smtClean="0"/>
              <a:t>Vậy</a:t>
            </a:r>
            <a:r>
              <a:rPr lang="en-US" dirty="0" smtClean="0"/>
              <a:t> </a:t>
            </a:r>
            <a:r>
              <a:rPr lang="en-US" dirty="0" err="1" smtClean="0"/>
              <a:t>những</a:t>
            </a:r>
            <a:r>
              <a:rPr lang="en-US" baseline="0" dirty="0" smtClean="0"/>
              <a:t> </a:t>
            </a:r>
            <a:r>
              <a:rPr lang="en-US" baseline="0" dirty="0" err="1" smtClean="0"/>
              <a:t>nguyên</a:t>
            </a:r>
            <a:r>
              <a:rPr lang="en-US" baseline="0" dirty="0" smtClean="0"/>
              <a:t> </a:t>
            </a:r>
            <a:r>
              <a:rPr lang="en-US" baseline="0" dirty="0" err="1" smtClean="0"/>
              <a:t>tắc</a:t>
            </a:r>
            <a:r>
              <a:rPr lang="en-US" baseline="0" dirty="0" smtClean="0"/>
              <a:t> </a:t>
            </a:r>
            <a:r>
              <a:rPr lang="en-US" baseline="0" dirty="0" err="1" smtClean="0"/>
              <a:t>còn</a:t>
            </a:r>
            <a:r>
              <a:rPr lang="en-US" baseline="0" dirty="0" smtClean="0"/>
              <a:t> </a:t>
            </a:r>
            <a:r>
              <a:rPr lang="en-US" baseline="0" dirty="0" err="1" smtClean="0"/>
              <a:t>lại</a:t>
            </a:r>
            <a:r>
              <a:rPr lang="en-US" baseline="0" dirty="0" smtClean="0"/>
              <a:t> </a:t>
            </a:r>
            <a:r>
              <a:rPr lang="en-US" baseline="0" dirty="0" err="1" smtClean="0"/>
              <a:t>thuộc</a:t>
            </a:r>
            <a:r>
              <a:rPr lang="en-US" baseline="0" dirty="0" smtClean="0"/>
              <a:t> </a:t>
            </a:r>
            <a:r>
              <a:rPr lang="en-US" baseline="0" dirty="0" err="1" smtClean="0"/>
              <a:t>nhóm</a:t>
            </a:r>
            <a:r>
              <a:rPr lang="en-US" baseline="0" dirty="0" smtClean="0"/>
              <a:t> </a:t>
            </a:r>
            <a:r>
              <a:rPr lang="en-US" baseline="0" dirty="0" err="1" smtClean="0"/>
              <a:t>nguyên</a:t>
            </a:r>
            <a:r>
              <a:rPr lang="en-US" baseline="0" dirty="0" smtClean="0"/>
              <a:t> </a:t>
            </a:r>
            <a:r>
              <a:rPr lang="en-US" baseline="0" dirty="0" err="1" smtClean="0"/>
              <a:t>tắc</a:t>
            </a:r>
            <a:r>
              <a:rPr lang="en-US" baseline="0" dirty="0" smtClean="0"/>
              <a:t> </a:t>
            </a:r>
            <a:r>
              <a:rPr lang="en-US" baseline="0" dirty="0" err="1" smtClean="0"/>
              <a:t>nào</a:t>
            </a:r>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978938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Hiệu</a:t>
            </a:r>
            <a:r>
              <a:rPr lang="en-US" dirty="0" smtClean="0"/>
              <a:t> </a:t>
            </a:r>
            <a:r>
              <a:rPr lang="en-US" dirty="0" err="1" smtClean="0"/>
              <a:t>ứng</a:t>
            </a:r>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4878995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CB3C138-5E6C-4DF7-B4A4-30518B7E1CA5}" type="slidenum">
              <a:rPr lang="en-US" smtClean="0"/>
              <a:pPr/>
              <a:t>22</a:t>
            </a:fld>
            <a:endParaRPr lang="en-US"/>
          </a:p>
        </p:txBody>
      </p:sp>
    </p:spTree>
    <p:extLst>
      <p:ext uri="{BB962C8B-B14F-4D97-AF65-F5344CB8AC3E}">
        <p14:creationId xmlns:p14="http://schemas.microsoft.com/office/powerpoint/2010/main" val="2168067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Về</a:t>
            </a:r>
            <a:r>
              <a:rPr lang="en-US" baseline="0" dirty="0" smtClean="0"/>
              <a:t> </a:t>
            </a:r>
            <a:r>
              <a:rPr lang="en-US" baseline="0" dirty="0" err="1" smtClean="0"/>
              <a:t>nội</a:t>
            </a:r>
            <a:r>
              <a:rPr lang="en-US" baseline="0" dirty="0" smtClean="0"/>
              <a:t> dung </a:t>
            </a:r>
            <a:r>
              <a:rPr lang="en-US" baseline="0" dirty="0" err="1" smtClean="0"/>
              <a:t>buổi</a:t>
            </a:r>
            <a:r>
              <a:rPr lang="en-US" baseline="0" dirty="0" smtClean="0"/>
              <a:t> </a:t>
            </a:r>
            <a:r>
              <a:rPr lang="en-US" baseline="0" dirty="0" err="1" smtClean="0"/>
              <a:t>học</a:t>
            </a:r>
            <a:r>
              <a:rPr lang="en-US" baseline="0" dirty="0" smtClean="0"/>
              <a:t>, </a:t>
            </a:r>
            <a:r>
              <a:rPr lang="en-US" baseline="0" dirty="0" err="1" smtClean="0"/>
              <a:t>buổi</a:t>
            </a:r>
            <a:r>
              <a:rPr lang="en-US" baseline="0" dirty="0" smtClean="0"/>
              <a:t> </a:t>
            </a:r>
            <a:r>
              <a:rPr lang="en-US" baseline="0" dirty="0" err="1" smtClean="0"/>
              <a:t>học</a:t>
            </a:r>
            <a:r>
              <a:rPr lang="en-US" baseline="0" dirty="0" smtClean="0"/>
              <a:t> </a:t>
            </a:r>
            <a:r>
              <a:rPr lang="en-US" baseline="0" dirty="0" err="1" smtClean="0"/>
              <a:t>sẽ</a:t>
            </a:r>
            <a:r>
              <a:rPr lang="en-US" baseline="0" dirty="0" smtClean="0"/>
              <a:t> </a:t>
            </a:r>
            <a:r>
              <a:rPr lang="en-US" baseline="0" dirty="0" err="1" smtClean="0"/>
              <a:t>gồm</a:t>
            </a:r>
            <a:r>
              <a:rPr lang="en-US" baseline="0" dirty="0" smtClean="0"/>
              <a:t> 2 </a:t>
            </a:r>
            <a:r>
              <a:rPr lang="en-US" baseline="0" dirty="0" err="1" smtClean="0"/>
              <a:t>phần</a:t>
            </a:r>
            <a:endParaRPr lang="en-US" baseline="0" dirty="0" smtClean="0"/>
          </a:p>
          <a:p>
            <a:r>
              <a:rPr lang="en-US" baseline="0" dirty="0" err="1" smtClean="0"/>
              <a:t>Phần</a:t>
            </a:r>
            <a:r>
              <a:rPr lang="en-US" baseline="0" dirty="0" smtClean="0"/>
              <a:t> 1 </a:t>
            </a:r>
            <a:r>
              <a:rPr lang="en-US" baseline="0" dirty="0" err="1" smtClean="0"/>
              <a:t>kiến</a:t>
            </a:r>
            <a:r>
              <a:rPr lang="en-US" baseline="0" dirty="0" smtClean="0"/>
              <a:t> </a:t>
            </a:r>
            <a:r>
              <a:rPr lang="en-US" baseline="0" dirty="0" err="1" smtClean="0"/>
              <a:t>thức</a:t>
            </a:r>
            <a:r>
              <a:rPr lang="en-US" baseline="0" dirty="0" smtClean="0"/>
              <a:t> </a:t>
            </a:r>
            <a:r>
              <a:rPr lang="en-US" baseline="0" dirty="0" err="1" smtClean="0"/>
              <a:t>liên</a:t>
            </a:r>
            <a:r>
              <a:rPr lang="en-US" baseline="0" dirty="0" smtClean="0"/>
              <a:t> </a:t>
            </a:r>
            <a:r>
              <a:rPr lang="en-US" baseline="0" dirty="0" err="1" smtClean="0"/>
              <a:t>quan</a:t>
            </a:r>
            <a:endParaRPr lang="en-US" baseline="0" dirty="0" smtClean="0"/>
          </a:p>
          <a:p>
            <a:r>
              <a:rPr lang="en-US" baseline="0" dirty="0" err="1" smtClean="0"/>
              <a:t>Phần</a:t>
            </a:r>
            <a:r>
              <a:rPr lang="en-US" baseline="0" dirty="0" smtClean="0"/>
              <a:t> 2: </a:t>
            </a:r>
            <a:r>
              <a:rPr lang="en-US" baseline="0" dirty="0" err="1" smtClean="0"/>
              <a:t>Quy</a:t>
            </a:r>
            <a:r>
              <a:rPr lang="en-US" baseline="0" dirty="0" smtClean="0"/>
              <a:t> </a:t>
            </a:r>
            <a:r>
              <a:rPr lang="en-US" baseline="0" dirty="0" err="1" smtClean="0"/>
              <a:t>trình</a:t>
            </a:r>
            <a:r>
              <a:rPr lang="en-US" baseline="0" dirty="0" smtClean="0"/>
              <a:t> </a:t>
            </a:r>
            <a:r>
              <a:rPr lang="en-US" baseline="0" dirty="0" err="1" smtClean="0"/>
              <a:t>kỹ</a:t>
            </a:r>
            <a:r>
              <a:rPr lang="en-US" baseline="0" dirty="0" smtClean="0"/>
              <a:t> </a:t>
            </a:r>
            <a:r>
              <a:rPr lang="en-US" baseline="0" dirty="0" err="1" smtClean="0"/>
              <a:t>thuật</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pPr/>
              <a:t>5</a:t>
            </a:fld>
            <a:endParaRPr lang="en-US"/>
          </a:p>
        </p:txBody>
      </p:sp>
    </p:spTree>
    <p:extLst>
      <p:ext uri="{BB962C8B-B14F-4D97-AF65-F5344CB8AC3E}">
        <p14:creationId xmlns:p14="http://schemas.microsoft.com/office/powerpoint/2010/main" val="2046964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Về</a:t>
            </a:r>
            <a:r>
              <a:rPr lang="en-US" baseline="0" dirty="0" smtClean="0"/>
              <a:t> </a:t>
            </a:r>
            <a:r>
              <a:rPr lang="en-US" baseline="0" dirty="0" err="1" smtClean="0"/>
              <a:t>nội</a:t>
            </a:r>
            <a:r>
              <a:rPr lang="en-US" baseline="0" dirty="0" smtClean="0"/>
              <a:t> dung </a:t>
            </a:r>
            <a:r>
              <a:rPr lang="en-US" baseline="0" dirty="0" err="1" smtClean="0"/>
              <a:t>buổi</a:t>
            </a:r>
            <a:r>
              <a:rPr lang="en-US" baseline="0" dirty="0" smtClean="0"/>
              <a:t> </a:t>
            </a:r>
            <a:r>
              <a:rPr lang="en-US" baseline="0" dirty="0" err="1" smtClean="0"/>
              <a:t>học</a:t>
            </a:r>
            <a:r>
              <a:rPr lang="en-US" baseline="0" dirty="0" smtClean="0"/>
              <a:t>, </a:t>
            </a:r>
            <a:r>
              <a:rPr lang="en-US" baseline="0" dirty="0" err="1" smtClean="0"/>
              <a:t>buổi</a:t>
            </a:r>
            <a:r>
              <a:rPr lang="en-US" baseline="0" dirty="0" smtClean="0"/>
              <a:t> </a:t>
            </a:r>
            <a:r>
              <a:rPr lang="en-US" baseline="0" dirty="0" err="1" smtClean="0"/>
              <a:t>học</a:t>
            </a:r>
            <a:r>
              <a:rPr lang="en-US" baseline="0" dirty="0" smtClean="0"/>
              <a:t> </a:t>
            </a:r>
            <a:r>
              <a:rPr lang="en-US" baseline="0" dirty="0" err="1" smtClean="0"/>
              <a:t>sẽ</a:t>
            </a:r>
            <a:r>
              <a:rPr lang="en-US" baseline="0" dirty="0" smtClean="0"/>
              <a:t> </a:t>
            </a:r>
            <a:r>
              <a:rPr lang="en-US" baseline="0" dirty="0" err="1" smtClean="0"/>
              <a:t>gồm</a:t>
            </a:r>
            <a:r>
              <a:rPr lang="en-US" baseline="0" dirty="0" smtClean="0"/>
              <a:t> 2 </a:t>
            </a:r>
            <a:r>
              <a:rPr lang="en-US" baseline="0" dirty="0" err="1" smtClean="0"/>
              <a:t>phần</a:t>
            </a:r>
            <a:endParaRPr lang="en-US" baseline="0" dirty="0" smtClean="0"/>
          </a:p>
          <a:p>
            <a:r>
              <a:rPr lang="en-US" baseline="0" dirty="0" err="1" smtClean="0"/>
              <a:t>Phần</a:t>
            </a:r>
            <a:r>
              <a:rPr lang="en-US" baseline="0" dirty="0" smtClean="0"/>
              <a:t> 1 </a:t>
            </a:r>
            <a:r>
              <a:rPr lang="en-US" baseline="0" dirty="0" err="1" smtClean="0"/>
              <a:t>kiến</a:t>
            </a:r>
            <a:r>
              <a:rPr lang="en-US" baseline="0" dirty="0" smtClean="0"/>
              <a:t> </a:t>
            </a:r>
            <a:r>
              <a:rPr lang="en-US" baseline="0" dirty="0" err="1" smtClean="0"/>
              <a:t>thức</a:t>
            </a:r>
            <a:r>
              <a:rPr lang="en-US" baseline="0" dirty="0" smtClean="0"/>
              <a:t> </a:t>
            </a:r>
            <a:r>
              <a:rPr lang="en-US" baseline="0" dirty="0" err="1" smtClean="0"/>
              <a:t>liên</a:t>
            </a:r>
            <a:r>
              <a:rPr lang="en-US" baseline="0" dirty="0" smtClean="0"/>
              <a:t> </a:t>
            </a:r>
            <a:r>
              <a:rPr lang="en-US" baseline="0" dirty="0" err="1" smtClean="0"/>
              <a:t>quan</a:t>
            </a:r>
            <a:endParaRPr lang="en-US" baseline="0" dirty="0" smtClean="0"/>
          </a:p>
          <a:p>
            <a:r>
              <a:rPr lang="en-US" baseline="0" dirty="0" err="1" smtClean="0"/>
              <a:t>Phần</a:t>
            </a:r>
            <a:r>
              <a:rPr lang="en-US" baseline="0" dirty="0" smtClean="0"/>
              <a:t> 2: </a:t>
            </a:r>
            <a:r>
              <a:rPr lang="en-US" baseline="0" dirty="0" err="1" smtClean="0"/>
              <a:t>Quy</a:t>
            </a:r>
            <a:r>
              <a:rPr lang="en-US" baseline="0" dirty="0" smtClean="0"/>
              <a:t> </a:t>
            </a:r>
            <a:r>
              <a:rPr lang="en-US" baseline="0" dirty="0" err="1" smtClean="0"/>
              <a:t>trình</a:t>
            </a:r>
            <a:r>
              <a:rPr lang="en-US" baseline="0" dirty="0" smtClean="0"/>
              <a:t> </a:t>
            </a:r>
            <a:r>
              <a:rPr lang="en-US" baseline="0" dirty="0" err="1" smtClean="0"/>
              <a:t>kỹ</a:t>
            </a:r>
            <a:r>
              <a:rPr lang="en-US" baseline="0" dirty="0" smtClean="0"/>
              <a:t> </a:t>
            </a:r>
            <a:r>
              <a:rPr lang="en-US" baseline="0" dirty="0" err="1" smtClean="0"/>
              <a:t>thuật</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079368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GV </a:t>
            </a:r>
            <a:r>
              <a:rPr lang="en-US" dirty="0" err="1" smtClean="0"/>
              <a:t>Hỏi</a:t>
            </a:r>
            <a:r>
              <a:rPr lang="en-US" dirty="0" smtClean="0"/>
              <a:t>, </a:t>
            </a:r>
            <a:r>
              <a:rPr lang="en-US" dirty="0" err="1" smtClean="0"/>
              <a:t>gợi</a:t>
            </a:r>
            <a:r>
              <a:rPr lang="en-US" baseline="0" dirty="0" smtClean="0"/>
              <a:t> ý</a:t>
            </a:r>
            <a:endParaRPr lang="en-US" dirty="0" smtClean="0"/>
          </a:p>
          <a:p>
            <a:r>
              <a:rPr lang="en-US" dirty="0" smtClean="0"/>
              <a:t>SV </a:t>
            </a:r>
            <a:r>
              <a:rPr lang="en-US" dirty="0" err="1" smtClean="0"/>
              <a:t>trả</a:t>
            </a:r>
            <a:r>
              <a:rPr lang="en-US" baseline="0" dirty="0" smtClean="0"/>
              <a:t> </a:t>
            </a:r>
            <a:r>
              <a:rPr lang="en-US" baseline="0" dirty="0" err="1" smtClean="0"/>
              <a:t>lời</a:t>
            </a:r>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414520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Về</a:t>
            </a:r>
            <a:r>
              <a:rPr lang="en-US" baseline="0" dirty="0" smtClean="0"/>
              <a:t> </a:t>
            </a:r>
            <a:r>
              <a:rPr lang="en-US" baseline="0" dirty="0" err="1" smtClean="0"/>
              <a:t>nội</a:t>
            </a:r>
            <a:r>
              <a:rPr lang="en-US" baseline="0" dirty="0" smtClean="0"/>
              <a:t> dung </a:t>
            </a:r>
            <a:r>
              <a:rPr lang="en-US" baseline="0" dirty="0" err="1" smtClean="0"/>
              <a:t>buổi</a:t>
            </a:r>
            <a:r>
              <a:rPr lang="en-US" baseline="0" dirty="0" smtClean="0"/>
              <a:t> </a:t>
            </a:r>
            <a:r>
              <a:rPr lang="en-US" baseline="0" dirty="0" err="1" smtClean="0"/>
              <a:t>học</a:t>
            </a:r>
            <a:r>
              <a:rPr lang="en-US" baseline="0" dirty="0" smtClean="0"/>
              <a:t>, </a:t>
            </a:r>
            <a:r>
              <a:rPr lang="en-US" baseline="0" dirty="0" err="1" smtClean="0"/>
              <a:t>buổi</a:t>
            </a:r>
            <a:r>
              <a:rPr lang="en-US" baseline="0" dirty="0" smtClean="0"/>
              <a:t> </a:t>
            </a:r>
            <a:r>
              <a:rPr lang="en-US" baseline="0" dirty="0" err="1" smtClean="0"/>
              <a:t>học</a:t>
            </a:r>
            <a:r>
              <a:rPr lang="en-US" baseline="0" dirty="0" smtClean="0"/>
              <a:t> </a:t>
            </a:r>
            <a:r>
              <a:rPr lang="en-US" baseline="0" dirty="0" err="1" smtClean="0"/>
              <a:t>sẽ</a:t>
            </a:r>
            <a:r>
              <a:rPr lang="en-US" baseline="0" dirty="0" smtClean="0"/>
              <a:t> </a:t>
            </a:r>
            <a:r>
              <a:rPr lang="en-US" baseline="0" dirty="0" err="1" smtClean="0"/>
              <a:t>gồm</a:t>
            </a:r>
            <a:r>
              <a:rPr lang="en-US" baseline="0" dirty="0" smtClean="0"/>
              <a:t> 2 </a:t>
            </a:r>
            <a:r>
              <a:rPr lang="en-US" baseline="0" dirty="0" err="1" smtClean="0"/>
              <a:t>phần</a:t>
            </a:r>
            <a:endParaRPr lang="en-US" baseline="0" dirty="0" smtClean="0"/>
          </a:p>
          <a:p>
            <a:r>
              <a:rPr lang="en-US" baseline="0" dirty="0" err="1" smtClean="0"/>
              <a:t>Phần</a:t>
            </a:r>
            <a:r>
              <a:rPr lang="en-US" baseline="0" dirty="0" smtClean="0"/>
              <a:t> 1 </a:t>
            </a:r>
            <a:r>
              <a:rPr lang="en-US" baseline="0" dirty="0" err="1" smtClean="0"/>
              <a:t>kiến</a:t>
            </a:r>
            <a:r>
              <a:rPr lang="en-US" baseline="0" dirty="0" smtClean="0"/>
              <a:t> </a:t>
            </a:r>
            <a:r>
              <a:rPr lang="en-US" baseline="0" dirty="0" err="1" smtClean="0"/>
              <a:t>thức</a:t>
            </a:r>
            <a:r>
              <a:rPr lang="en-US" baseline="0" dirty="0" smtClean="0"/>
              <a:t> </a:t>
            </a:r>
            <a:r>
              <a:rPr lang="en-US" baseline="0" dirty="0" err="1" smtClean="0"/>
              <a:t>liên</a:t>
            </a:r>
            <a:r>
              <a:rPr lang="en-US" baseline="0" dirty="0" smtClean="0"/>
              <a:t> </a:t>
            </a:r>
            <a:r>
              <a:rPr lang="en-US" baseline="0" dirty="0" err="1" smtClean="0"/>
              <a:t>quan</a:t>
            </a:r>
            <a:endParaRPr lang="en-US" baseline="0" dirty="0" smtClean="0"/>
          </a:p>
          <a:p>
            <a:r>
              <a:rPr lang="en-US" baseline="0" dirty="0" err="1" smtClean="0"/>
              <a:t>Phần</a:t>
            </a:r>
            <a:r>
              <a:rPr lang="en-US" baseline="0" dirty="0" smtClean="0"/>
              <a:t> 2: </a:t>
            </a:r>
            <a:r>
              <a:rPr lang="en-US" baseline="0" dirty="0" err="1" smtClean="0"/>
              <a:t>Quy</a:t>
            </a:r>
            <a:r>
              <a:rPr lang="en-US" baseline="0" dirty="0" smtClean="0"/>
              <a:t> </a:t>
            </a:r>
            <a:r>
              <a:rPr lang="en-US" baseline="0" dirty="0" err="1" smtClean="0"/>
              <a:t>trình</a:t>
            </a:r>
            <a:r>
              <a:rPr lang="en-US" baseline="0" dirty="0" smtClean="0"/>
              <a:t> </a:t>
            </a:r>
            <a:r>
              <a:rPr lang="en-US" baseline="0" dirty="0" err="1" smtClean="0"/>
              <a:t>kỹ</a:t>
            </a:r>
            <a:r>
              <a:rPr lang="en-US" baseline="0" dirty="0" smtClean="0"/>
              <a:t> </a:t>
            </a:r>
            <a:r>
              <a:rPr lang="en-US" baseline="0" dirty="0" err="1" smtClean="0"/>
              <a:t>thuật</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596759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GV </a:t>
            </a:r>
            <a:r>
              <a:rPr lang="en-US" dirty="0" err="1" smtClean="0"/>
              <a:t>Hỏi</a:t>
            </a:r>
            <a:r>
              <a:rPr lang="en-US" dirty="0" smtClean="0"/>
              <a:t>, </a:t>
            </a:r>
            <a:r>
              <a:rPr lang="en-US" dirty="0" err="1" smtClean="0"/>
              <a:t>gợi</a:t>
            </a:r>
            <a:r>
              <a:rPr lang="en-US" baseline="0" dirty="0" smtClean="0"/>
              <a:t> ý</a:t>
            </a:r>
            <a:endParaRPr lang="en-US" dirty="0" smtClean="0"/>
          </a:p>
          <a:p>
            <a:r>
              <a:rPr lang="en-US" dirty="0" smtClean="0"/>
              <a:t>SV </a:t>
            </a:r>
            <a:r>
              <a:rPr lang="en-US" dirty="0" err="1" smtClean="0"/>
              <a:t>trả</a:t>
            </a:r>
            <a:r>
              <a:rPr lang="en-US" baseline="0" dirty="0" smtClean="0"/>
              <a:t> </a:t>
            </a:r>
            <a:r>
              <a:rPr lang="en-US" baseline="0" dirty="0" err="1" smtClean="0"/>
              <a:t>lời</a:t>
            </a:r>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pPr/>
              <a:t>9</a:t>
            </a:fld>
            <a:endParaRPr lang="en-US"/>
          </a:p>
        </p:txBody>
      </p:sp>
    </p:spTree>
    <p:extLst>
      <p:ext uri="{BB962C8B-B14F-4D97-AF65-F5344CB8AC3E}">
        <p14:creationId xmlns:p14="http://schemas.microsoft.com/office/powerpoint/2010/main" val="37307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Trả</a:t>
            </a:r>
            <a:r>
              <a:rPr lang="en-US" baseline="0" dirty="0" smtClean="0"/>
              <a:t> </a:t>
            </a:r>
            <a:r>
              <a:rPr lang="en-US" baseline="0" dirty="0" err="1" smtClean="0"/>
              <a:t>lời</a:t>
            </a:r>
            <a:endParaRPr lang="en-US" dirty="0" smtClean="0"/>
          </a:p>
        </p:txBody>
      </p:sp>
      <p:sp>
        <p:nvSpPr>
          <p:cNvPr id="4" name="Slide Number Placeholder 3"/>
          <p:cNvSpPr>
            <a:spLocks noGrp="1"/>
          </p:cNvSpPr>
          <p:nvPr>
            <p:ph type="sldNum" sz="quarter" idx="10"/>
          </p:nvPr>
        </p:nvSpPr>
        <p:spPr/>
        <p:txBody>
          <a:bodyPr/>
          <a:lstStyle/>
          <a:p>
            <a:fld id="{ECB3C138-5E6C-4DF7-B4A4-30518B7E1CA5}" type="slidenum">
              <a:rPr lang="en-US" smtClean="0"/>
              <a:pPr/>
              <a:t>10</a:t>
            </a:fld>
            <a:endParaRPr lang="en-US"/>
          </a:p>
        </p:txBody>
      </p:sp>
    </p:spTree>
    <p:extLst>
      <p:ext uri="{BB962C8B-B14F-4D97-AF65-F5344CB8AC3E}">
        <p14:creationId xmlns:p14="http://schemas.microsoft.com/office/powerpoint/2010/main" val="3648958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Tóm</a:t>
            </a:r>
            <a:r>
              <a:rPr lang="en-US" baseline="0" dirty="0" smtClean="0"/>
              <a:t> </a:t>
            </a:r>
            <a:r>
              <a:rPr lang="en-US" baseline="0" dirty="0" err="1" smtClean="0"/>
              <a:t>tắt</a:t>
            </a:r>
            <a:r>
              <a:rPr lang="en-US" baseline="0" dirty="0" smtClean="0"/>
              <a:t> </a:t>
            </a:r>
            <a:r>
              <a:rPr lang="en-US" baseline="0" dirty="0" err="1" smtClean="0"/>
              <a:t>mục</a:t>
            </a:r>
            <a:r>
              <a:rPr lang="en-US" baseline="0" dirty="0" smtClean="0"/>
              <a:t> 1,2,3</a:t>
            </a:r>
            <a:endParaRPr lang="en-US" dirty="0" smtClean="0"/>
          </a:p>
          <a:p>
            <a:r>
              <a:rPr lang="en-US" dirty="0" err="1" smtClean="0"/>
              <a:t>Thuyết</a:t>
            </a:r>
            <a:r>
              <a:rPr lang="en-US" baseline="0" dirty="0" smtClean="0"/>
              <a:t> </a:t>
            </a:r>
            <a:r>
              <a:rPr lang="en-US" baseline="0" dirty="0" err="1" smtClean="0"/>
              <a:t>trình</a:t>
            </a:r>
            <a:r>
              <a:rPr lang="en-US" baseline="0" dirty="0" smtClean="0"/>
              <a:t>: </a:t>
            </a:r>
            <a:r>
              <a:rPr lang="en-US" baseline="0" dirty="0" err="1" smtClean="0"/>
              <a:t>chúng</a:t>
            </a:r>
            <a:r>
              <a:rPr lang="en-US" baseline="0" dirty="0" smtClean="0"/>
              <a:t> ta </a:t>
            </a:r>
            <a:r>
              <a:rPr lang="en-US" baseline="0" dirty="0" err="1" smtClean="0"/>
              <a:t>tiếp</a:t>
            </a:r>
            <a:r>
              <a:rPr lang="en-US" baseline="0" dirty="0" smtClean="0"/>
              <a:t> </a:t>
            </a:r>
            <a:r>
              <a:rPr lang="en-US" baseline="0" dirty="0" err="1" smtClean="0"/>
              <a:t>tục</a:t>
            </a:r>
            <a:r>
              <a:rPr lang="en-US" baseline="0" dirty="0" smtClean="0"/>
              <a:t> </a:t>
            </a:r>
            <a:r>
              <a:rPr lang="en-US" baseline="0" dirty="0" err="1" smtClean="0"/>
              <a:t>tìm</a:t>
            </a:r>
            <a:r>
              <a:rPr lang="en-US" baseline="0" dirty="0" smtClean="0"/>
              <a:t> </a:t>
            </a:r>
            <a:r>
              <a:rPr lang="en-US" baseline="0" dirty="0" err="1" smtClean="0"/>
              <a:t>hiểu</a:t>
            </a:r>
            <a:r>
              <a:rPr lang="en-US" baseline="0" dirty="0" smtClean="0"/>
              <a:t> </a:t>
            </a:r>
            <a:r>
              <a:rPr lang="en-US" baseline="0" dirty="0" err="1" smtClean="0"/>
              <a:t>đến</a:t>
            </a:r>
            <a:r>
              <a:rPr lang="en-US" baseline="0" dirty="0" smtClean="0"/>
              <a:t> </a:t>
            </a:r>
            <a:r>
              <a:rPr lang="en-US" baseline="0" dirty="0" err="1" smtClean="0"/>
              <a:t>mục</a:t>
            </a:r>
            <a:r>
              <a:rPr lang="en-US" baseline="0" dirty="0" smtClean="0"/>
              <a:t> tai </a:t>
            </a:r>
            <a:r>
              <a:rPr lang="en-US" baseline="0" dirty="0" err="1" smtClean="0"/>
              <a:t>biến</a:t>
            </a:r>
            <a:r>
              <a:rPr lang="en-US" baseline="0" dirty="0" smtClean="0"/>
              <a:t> </a:t>
            </a:r>
            <a:r>
              <a:rPr lang="en-US" baseline="0" dirty="0" err="1" smtClean="0"/>
              <a:t>và</a:t>
            </a:r>
            <a:r>
              <a:rPr lang="en-US" baseline="0" dirty="0" smtClean="0"/>
              <a:t> </a:t>
            </a:r>
            <a:r>
              <a:rPr lang="en-US" baseline="0" dirty="0" err="1" smtClean="0"/>
              <a:t>lưu</a:t>
            </a:r>
            <a:r>
              <a:rPr lang="en-US" baseline="0" dirty="0" smtClean="0"/>
              <a:t> ý </a:t>
            </a:r>
            <a:r>
              <a:rPr lang="en-US" baseline="0" dirty="0" err="1" smtClean="0"/>
              <a:t>khi</a:t>
            </a:r>
            <a:r>
              <a:rPr lang="en-US" baseline="0" dirty="0" smtClean="0"/>
              <a:t> </a:t>
            </a:r>
            <a:r>
              <a:rPr lang="en-US" baseline="0" dirty="0" err="1" smtClean="0"/>
              <a:t>thay</a:t>
            </a:r>
            <a:r>
              <a:rPr lang="en-US" baseline="0" dirty="0" smtClean="0"/>
              <a:t> </a:t>
            </a:r>
            <a:r>
              <a:rPr lang="en-US" baseline="0" dirty="0" err="1" smtClean="0"/>
              <a:t>vải</a:t>
            </a:r>
            <a:r>
              <a:rPr lang="en-US" baseline="0" dirty="0" smtClean="0"/>
              <a:t> </a:t>
            </a:r>
            <a:r>
              <a:rPr lang="en-US" baseline="0" dirty="0" err="1" smtClean="0"/>
              <a:t>trải</a:t>
            </a:r>
            <a:r>
              <a:rPr lang="en-US" baseline="0" dirty="0" smtClean="0"/>
              <a:t> </a:t>
            </a:r>
            <a:r>
              <a:rPr lang="en-US" baseline="0" dirty="0" err="1" smtClean="0"/>
              <a:t>giường</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pPr/>
              <a:t>11</a:t>
            </a:fld>
            <a:endParaRPr lang="en-US"/>
          </a:p>
        </p:txBody>
      </p:sp>
    </p:spTree>
    <p:extLst>
      <p:ext uri="{BB962C8B-B14F-4D97-AF65-F5344CB8AC3E}">
        <p14:creationId xmlns:p14="http://schemas.microsoft.com/office/powerpoint/2010/main" val="2269030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Tóm</a:t>
            </a:r>
            <a:r>
              <a:rPr lang="en-US" baseline="0" dirty="0" smtClean="0"/>
              <a:t> </a:t>
            </a:r>
            <a:r>
              <a:rPr lang="en-US" baseline="0" dirty="0" err="1" smtClean="0"/>
              <a:t>tắt</a:t>
            </a:r>
            <a:r>
              <a:rPr lang="en-US" baseline="0" dirty="0" smtClean="0"/>
              <a:t> </a:t>
            </a:r>
            <a:r>
              <a:rPr lang="en-US" baseline="0" dirty="0" err="1" smtClean="0"/>
              <a:t>tình</a:t>
            </a:r>
            <a:r>
              <a:rPr lang="en-US" baseline="0" dirty="0" smtClean="0"/>
              <a:t> </a:t>
            </a:r>
            <a:r>
              <a:rPr lang="en-US" baseline="0" dirty="0" err="1" smtClean="0"/>
              <a:t>huống</a:t>
            </a:r>
            <a:r>
              <a:rPr lang="en-US" baseline="0" dirty="0" smtClean="0"/>
              <a:t>: GV </a:t>
            </a:r>
            <a:r>
              <a:rPr lang="en-US" baseline="0" dirty="0" err="1" smtClean="0"/>
              <a:t>hoặc</a:t>
            </a:r>
            <a:r>
              <a:rPr lang="en-US" baseline="0" dirty="0" smtClean="0"/>
              <a:t> SV</a:t>
            </a:r>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pPr/>
              <a:t>12</a:t>
            </a:fld>
            <a:endParaRPr lang="en-US"/>
          </a:p>
        </p:txBody>
      </p:sp>
    </p:spTree>
    <p:extLst>
      <p:ext uri="{BB962C8B-B14F-4D97-AF65-F5344CB8AC3E}">
        <p14:creationId xmlns:p14="http://schemas.microsoft.com/office/powerpoint/2010/main" val="2925911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E99898-BF0B-452F-949E-F5EA7B9692BD}" type="datetime1">
              <a:rPr lang="en-US" smtClean="0"/>
              <a:pPr/>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F65A9-22AB-466A-842E-C5BF9E56D95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327296-8EB9-4A83-9B7D-1FAD224A2D3F}" type="datetime1">
              <a:rPr lang="en-US" smtClean="0"/>
              <a:pPr/>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F65A9-22AB-466A-842E-C5BF9E56D95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658466-BBE2-41C9-A724-31A3582D4DBC}" type="datetime1">
              <a:rPr lang="en-US" smtClean="0"/>
              <a:pPr/>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F65A9-22AB-466A-842E-C5BF9E56D95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4627960"/>
          </a:xfrm>
          <a:prstGeom prst="rect">
            <a:avLst/>
          </a:prstGeom>
          <a:solidFill>
            <a:schemeClr val="accent1"/>
          </a:solidFill>
          <a:ln>
            <a:noFill/>
          </a:ln>
          <a:extLst/>
        </p:spPr>
        <p:txBody>
          <a:bodyPr wrap="none" anchor="ctr"/>
          <a:lstStyle>
            <a:lvl1pPr eaLnBrk="0" hangingPunct="0">
              <a:defRPr baseline="30000">
                <a:solidFill>
                  <a:schemeClr val="tx1"/>
                </a:solidFill>
                <a:latin typeface="Arial" charset="0"/>
              </a:defRPr>
            </a:lvl1pPr>
            <a:lvl2pPr marL="742950" indent="-285750" eaLnBrk="0" hangingPunct="0">
              <a:defRPr baseline="30000">
                <a:solidFill>
                  <a:schemeClr val="tx1"/>
                </a:solidFill>
                <a:latin typeface="Arial" charset="0"/>
              </a:defRPr>
            </a:lvl2pPr>
            <a:lvl3pPr marL="1143000" indent="-228600" eaLnBrk="0" hangingPunct="0">
              <a:defRPr baseline="30000">
                <a:solidFill>
                  <a:schemeClr val="tx1"/>
                </a:solidFill>
                <a:latin typeface="Arial" charset="0"/>
              </a:defRPr>
            </a:lvl3pPr>
            <a:lvl4pPr marL="1600200" indent="-228600" eaLnBrk="0" hangingPunct="0">
              <a:defRPr baseline="30000">
                <a:solidFill>
                  <a:schemeClr val="tx1"/>
                </a:solidFill>
                <a:latin typeface="Arial" charset="0"/>
              </a:defRPr>
            </a:lvl4pPr>
            <a:lvl5pPr marL="2057400" indent="-228600" eaLnBrk="0" hangingPunct="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pPr eaLnBrk="1" fontAlgn="base" hangingPunct="1">
              <a:spcBef>
                <a:spcPct val="0"/>
              </a:spcBef>
              <a:spcAft>
                <a:spcPct val="0"/>
              </a:spcAft>
              <a:defRPr/>
            </a:pPr>
            <a:endParaRPr lang="en-US" altLang="en-US" sz="1350" smtClean="0">
              <a:solidFill>
                <a:srgbClr val="000000"/>
              </a:solidFill>
            </a:endParaRPr>
          </a:p>
        </p:txBody>
      </p:sp>
      <p:sp>
        <p:nvSpPr>
          <p:cNvPr id="4" name="Rectangle 3"/>
          <p:cNvSpPr>
            <a:spLocks noChangeArrowheads="1"/>
          </p:cNvSpPr>
          <p:nvPr/>
        </p:nvSpPr>
        <p:spPr bwMode="auto">
          <a:xfrm>
            <a:off x="0" y="4626769"/>
            <a:ext cx="9144000" cy="514350"/>
          </a:xfrm>
          <a:prstGeom prst="rect">
            <a:avLst/>
          </a:prstGeom>
          <a:solidFill>
            <a:srgbClr val="FDBB30"/>
          </a:solidFill>
          <a:ln>
            <a:noFill/>
          </a:ln>
          <a:extLst/>
        </p:spPr>
        <p:txBody>
          <a:bodyPr wrap="none" anchor="ctr"/>
          <a:lstStyle>
            <a:lvl1pPr eaLnBrk="0" hangingPunct="0">
              <a:defRPr baseline="30000">
                <a:solidFill>
                  <a:schemeClr val="tx1"/>
                </a:solidFill>
                <a:latin typeface="Arial" charset="0"/>
              </a:defRPr>
            </a:lvl1pPr>
            <a:lvl2pPr marL="742950" indent="-285750" eaLnBrk="0" hangingPunct="0">
              <a:defRPr baseline="30000">
                <a:solidFill>
                  <a:schemeClr val="tx1"/>
                </a:solidFill>
                <a:latin typeface="Arial" charset="0"/>
              </a:defRPr>
            </a:lvl2pPr>
            <a:lvl3pPr marL="1143000" indent="-228600" eaLnBrk="0" hangingPunct="0">
              <a:defRPr baseline="30000">
                <a:solidFill>
                  <a:schemeClr val="tx1"/>
                </a:solidFill>
                <a:latin typeface="Arial" charset="0"/>
              </a:defRPr>
            </a:lvl3pPr>
            <a:lvl4pPr marL="1600200" indent="-228600" eaLnBrk="0" hangingPunct="0">
              <a:defRPr baseline="30000">
                <a:solidFill>
                  <a:schemeClr val="tx1"/>
                </a:solidFill>
                <a:latin typeface="Arial" charset="0"/>
              </a:defRPr>
            </a:lvl4pPr>
            <a:lvl5pPr marL="2057400" indent="-228600" eaLnBrk="0" hangingPunct="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pPr eaLnBrk="1" fontAlgn="base" hangingPunct="1">
              <a:spcBef>
                <a:spcPct val="0"/>
              </a:spcBef>
              <a:spcAft>
                <a:spcPct val="0"/>
              </a:spcAft>
              <a:defRPr/>
            </a:pPr>
            <a:endParaRPr lang="en-US" altLang="en-US" sz="1350" smtClean="0">
              <a:solidFill>
                <a:srgbClr val="000000"/>
              </a:solidFill>
            </a:endParaRPr>
          </a:p>
        </p:txBody>
      </p:sp>
      <p:sp>
        <p:nvSpPr>
          <p:cNvPr id="5124" name="Rectangle 4"/>
          <p:cNvSpPr>
            <a:spLocks noGrp="1" noChangeArrowheads="1"/>
          </p:cNvSpPr>
          <p:nvPr>
            <p:ph type="ctrTitle"/>
          </p:nvPr>
        </p:nvSpPr>
        <p:spPr>
          <a:xfrm>
            <a:off x="684214" y="1713310"/>
            <a:ext cx="7769225" cy="1028700"/>
          </a:xfrm>
        </p:spPr>
        <p:txBody>
          <a:bodyPr/>
          <a:lstStyle>
            <a:lvl1pPr>
              <a:defRPr sz="3300"/>
            </a:lvl1pPr>
          </a:lstStyle>
          <a:p>
            <a:r>
              <a:rPr lang="en-US"/>
              <a:t>Click to edit Master title style</a:t>
            </a:r>
          </a:p>
        </p:txBody>
      </p:sp>
      <p:sp>
        <p:nvSpPr>
          <p:cNvPr id="5" name="Rectangle 7"/>
          <p:cNvSpPr>
            <a:spLocks noGrp="1" noChangeArrowheads="1"/>
          </p:cNvSpPr>
          <p:nvPr>
            <p:ph type="sldNum" sz="quarter" idx="10"/>
          </p:nvPr>
        </p:nvSpPr>
        <p:spPr/>
        <p:txBody>
          <a:bodyPr/>
          <a:lstStyle>
            <a:lvl1pPr>
              <a:defRPr/>
            </a:lvl1pPr>
          </a:lstStyle>
          <a:p>
            <a:pPr>
              <a:defRPr/>
            </a:pPr>
            <a:fld id="{7DE85DCE-9414-4BCF-B1D9-E47EE24CA03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785729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sz="quarter" idx="10"/>
          </p:nvPr>
        </p:nvSpPr>
        <p:spPr>
          <a:ln/>
        </p:spPr>
        <p:txBody>
          <a:bodyPr/>
          <a:lstStyle>
            <a:lvl1pPr>
              <a:defRPr/>
            </a:lvl1pPr>
          </a:lstStyle>
          <a:p>
            <a:pPr>
              <a:defRPr/>
            </a:pPr>
            <a:fld id="{3DF035E3-1D98-4CB3-8723-5D6ECDF0684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223907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10"/>
          <p:cNvSpPr>
            <a:spLocks noGrp="1" noChangeArrowheads="1"/>
          </p:cNvSpPr>
          <p:nvPr>
            <p:ph type="sldNum" sz="quarter" idx="10"/>
          </p:nvPr>
        </p:nvSpPr>
        <p:spPr>
          <a:ln/>
        </p:spPr>
        <p:txBody>
          <a:bodyPr/>
          <a:lstStyle>
            <a:lvl1pPr>
              <a:defRPr/>
            </a:lvl1pPr>
          </a:lstStyle>
          <a:p>
            <a:pPr>
              <a:defRPr/>
            </a:pPr>
            <a:fld id="{D33FE961-F0CF-4BEF-9D3E-255FCA99B50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47097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198960"/>
            <a:ext cx="3808412" cy="334803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198960"/>
            <a:ext cx="3808413" cy="334803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sldNum" sz="quarter" idx="10"/>
          </p:nvPr>
        </p:nvSpPr>
        <p:spPr>
          <a:ln/>
        </p:spPr>
        <p:txBody>
          <a:bodyPr/>
          <a:lstStyle>
            <a:lvl1pPr>
              <a:defRPr/>
            </a:lvl1pPr>
          </a:lstStyle>
          <a:p>
            <a:pPr>
              <a:defRPr/>
            </a:pPr>
            <a:fld id="{49E93F00-0E8C-45CA-8CF3-6F07D1859B9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751755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sldNum" sz="quarter" idx="10"/>
          </p:nvPr>
        </p:nvSpPr>
        <p:spPr>
          <a:ln/>
        </p:spPr>
        <p:txBody>
          <a:bodyPr/>
          <a:lstStyle>
            <a:lvl1pPr>
              <a:defRPr/>
            </a:lvl1pPr>
          </a:lstStyle>
          <a:p>
            <a:pPr>
              <a:defRPr/>
            </a:pPr>
            <a:fld id="{16B4CA67-6B3B-4BA3-B859-40259429F1C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42927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sldNum" sz="quarter" idx="10"/>
          </p:nvPr>
        </p:nvSpPr>
        <p:spPr>
          <a:ln/>
        </p:spPr>
        <p:txBody>
          <a:bodyPr/>
          <a:lstStyle>
            <a:lvl1pPr>
              <a:defRPr/>
            </a:lvl1pPr>
          </a:lstStyle>
          <a:p>
            <a:pPr>
              <a:defRPr/>
            </a:pPr>
            <a:fld id="{0874FC53-66FB-4299-9C7A-C7405CBE746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04558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pPr>
              <a:defRPr/>
            </a:pPr>
            <a:fld id="{0DDF06E2-F7D9-450F-957D-E798A18B7A6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023416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pPr>
              <a:defRPr/>
            </a:pPr>
            <a:fld id="{F3A7B961-B158-445D-817F-0CCEB76FEE9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16145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799261-1394-4555-BBA7-442818D6426F}" type="datetime1">
              <a:rPr lang="en-US" smtClean="0"/>
              <a:pPr/>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F65A9-22AB-466A-842E-C5BF9E56D958}"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pPr>
              <a:defRPr/>
            </a:pPr>
            <a:fld id="{93569051-C627-4189-A0EB-40BE0A3E9F2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120973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sz="quarter" idx="10"/>
          </p:nvPr>
        </p:nvSpPr>
        <p:spPr>
          <a:ln/>
        </p:spPr>
        <p:txBody>
          <a:bodyPr/>
          <a:lstStyle>
            <a:lvl1pPr>
              <a:defRPr/>
            </a:lvl1pPr>
          </a:lstStyle>
          <a:p>
            <a:pPr>
              <a:defRPr/>
            </a:pPr>
            <a:fld id="{32FDBF56-7227-4A4C-80EB-BABF6178645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734178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1926" y="513160"/>
            <a:ext cx="1941513" cy="4033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513160"/>
            <a:ext cx="5675312" cy="4033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sz="quarter" idx="10"/>
          </p:nvPr>
        </p:nvSpPr>
        <p:spPr>
          <a:ln/>
        </p:spPr>
        <p:txBody>
          <a:bodyPr/>
          <a:lstStyle>
            <a:lvl1pPr>
              <a:defRPr/>
            </a:lvl1pPr>
          </a:lstStyle>
          <a:p>
            <a:pPr>
              <a:defRPr/>
            </a:pPr>
            <a:fld id="{E9BD2060-5375-4AD5-8E1F-3C42C002D6B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36118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D056FA-0A51-4061-B6CE-B6B3D3D787F6}" type="datetime1">
              <a:rPr lang="en-US" smtClean="0"/>
              <a:pPr/>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F65A9-22AB-466A-842E-C5BF9E56D95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31F226-3400-48E0-8742-40FCECF57D93}" type="datetime1">
              <a:rPr lang="en-US" smtClean="0"/>
              <a:pPr/>
              <a:t>10/21/2020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F65A9-22AB-466A-842E-C5BF9E56D95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3E3468-9202-42B6-A194-39C56505978E}" type="datetime1">
              <a:rPr lang="en-US" smtClean="0"/>
              <a:pPr/>
              <a:t>10/21/2020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AF65A9-22AB-466A-842E-C5BF9E56D95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026450-3CC8-4EF4-B8BB-C6F944E0A899}" type="datetime1">
              <a:rPr lang="en-US" smtClean="0"/>
              <a:pPr/>
              <a:t>10/21/2020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AF65A9-22AB-466A-842E-C5BF9E56D95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621425-8828-4929-A6F1-5F01384B68BB}" type="datetime1">
              <a:rPr lang="en-US" smtClean="0"/>
              <a:pPr/>
              <a:t>10/21/2020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AF65A9-22AB-466A-842E-C5BF9E56D95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AE5394-349D-47D2-9264-649946AA2DBF}" type="datetime1">
              <a:rPr lang="en-US" smtClean="0"/>
              <a:pPr/>
              <a:t>10/21/2020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F65A9-22AB-466A-842E-C5BF9E56D95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CFB5D4-5091-425D-900F-0F97A2661A12}" type="datetime1">
              <a:rPr lang="en-US" smtClean="0"/>
              <a:pPr/>
              <a:t>10/21/2020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F65A9-22AB-466A-842E-C5BF9E56D95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C855302-2A34-4896-B138-5BC89EBB2B39}" type="datetime1">
              <a:rPr lang="en-US" smtClean="0"/>
              <a:pPr/>
              <a:t>10/21/2020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EAF65A9-22AB-466A-842E-C5BF9E56D95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11"/>
          <p:cNvSpPr>
            <a:spLocks noChangeArrowheads="1"/>
          </p:cNvSpPr>
          <p:nvPr/>
        </p:nvSpPr>
        <p:spPr bwMode="auto">
          <a:xfrm>
            <a:off x="0" y="4626769"/>
            <a:ext cx="9144000" cy="514350"/>
          </a:xfrm>
          <a:prstGeom prst="rect">
            <a:avLst/>
          </a:prstGeom>
          <a:solidFill>
            <a:srgbClr val="FDBB30"/>
          </a:solidFill>
          <a:ln>
            <a:noFill/>
          </a:ln>
          <a:extLst/>
        </p:spPr>
        <p:txBody>
          <a:bodyPr wrap="none" anchor="ctr"/>
          <a:lstStyle>
            <a:lvl1pPr eaLnBrk="0" hangingPunct="0">
              <a:defRPr baseline="30000">
                <a:solidFill>
                  <a:schemeClr val="tx1"/>
                </a:solidFill>
                <a:latin typeface="Arial" charset="0"/>
              </a:defRPr>
            </a:lvl1pPr>
            <a:lvl2pPr marL="742950" indent="-285750" eaLnBrk="0" hangingPunct="0">
              <a:defRPr baseline="30000">
                <a:solidFill>
                  <a:schemeClr val="tx1"/>
                </a:solidFill>
                <a:latin typeface="Arial" charset="0"/>
              </a:defRPr>
            </a:lvl2pPr>
            <a:lvl3pPr marL="1143000" indent="-228600" eaLnBrk="0" hangingPunct="0">
              <a:defRPr baseline="30000">
                <a:solidFill>
                  <a:schemeClr val="tx1"/>
                </a:solidFill>
                <a:latin typeface="Arial" charset="0"/>
              </a:defRPr>
            </a:lvl3pPr>
            <a:lvl4pPr marL="1600200" indent="-228600" eaLnBrk="0" hangingPunct="0">
              <a:defRPr baseline="30000">
                <a:solidFill>
                  <a:schemeClr val="tx1"/>
                </a:solidFill>
                <a:latin typeface="Arial" charset="0"/>
              </a:defRPr>
            </a:lvl4pPr>
            <a:lvl5pPr marL="2057400" indent="-228600" eaLnBrk="0" hangingPunct="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pPr eaLnBrk="1" fontAlgn="base" hangingPunct="1">
              <a:spcBef>
                <a:spcPct val="0"/>
              </a:spcBef>
              <a:spcAft>
                <a:spcPct val="0"/>
              </a:spcAft>
              <a:defRPr/>
            </a:pPr>
            <a:endParaRPr lang="en-US" altLang="en-US" sz="1350" smtClean="0">
              <a:solidFill>
                <a:srgbClr val="000000"/>
              </a:solidFill>
            </a:endParaRPr>
          </a:p>
        </p:txBody>
      </p:sp>
      <p:sp>
        <p:nvSpPr>
          <p:cNvPr id="2052" name="Rectangle 3"/>
          <p:cNvSpPr>
            <a:spLocks noChangeArrowheads="1"/>
          </p:cNvSpPr>
          <p:nvPr/>
        </p:nvSpPr>
        <p:spPr bwMode="auto">
          <a:xfrm>
            <a:off x="0" y="0"/>
            <a:ext cx="9144000" cy="1028700"/>
          </a:xfrm>
          <a:prstGeom prst="rect">
            <a:avLst/>
          </a:prstGeom>
          <a:solidFill>
            <a:schemeClr val="accent1"/>
          </a:solidFill>
          <a:ln>
            <a:noFill/>
          </a:ln>
          <a:extLst/>
        </p:spPr>
        <p:txBody>
          <a:bodyPr wrap="none" anchor="ctr"/>
          <a:lstStyle>
            <a:lvl1pPr eaLnBrk="0" hangingPunct="0">
              <a:defRPr baseline="30000">
                <a:solidFill>
                  <a:schemeClr val="tx1"/>
                </a:solidFill>
                <a:latin typeface="Arial" charset="0"/>
              </a:defRPr>
            </a:lvl1pPr>
            <a:lvl2pPr marL="742950" indent="-285750" eaLnBrk="0" hangingPunct="0">
              <a:defRPr baseline="30000">
                <a:solidFill>
                  <a:schemeClr val="tx1"/>
                </a:solidFill>
                <a:latin typeface="Arial" charset="0"/>
              </a:defRPr>
            </a:lvl2pPr>
            <a:lvl3pPr marL="1143000" indent="-228600" eaLnBrk="0" hangingPunct="0">
              <a:defRPr baseline="30000">
                <a:solidFill>
                  <a:schemeClr val="tx1"/>
                </a:solidFill>
                <a:latin typeface="Arial" charset="0"/>
              </a:defRPr>
            </a:lvl3pPr>
            <a:lvl4pPr marL="1600200" indent="-228600" eaLnBrk="0" hangingPunct="0">
              <a:defRPr baseline="30000">
                <a:solidFill>
                  <a:schemeClr val="tx1"/>
                </a:solidFill>
                <a:latin typeface="Arial" charset="0"/>
              </a:defRPr>
            </a:lvl4pPr>
            <a:lvl5pPr marL="2057400" indent="-228600" eaLnBrk="0" hangingPunct="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pPr eaLnBrk="1" fontAlgn="base" hangingPunct="1">
              <a:spcBef>
                <a:spcPct val="0"/>
              </a:spcBef>
              <a:spcAft>
                <a:spcPct val="0"/>
              </a:spcAft>
              <a:defRPr/>
            </a:pPr>
            <a:endParaRPr lang="en-US" altLang="en-US" sz="1350" smtClean="0">
              <a:solidFill>
                <a:srgbClr val="000000"/>
              </a:solidFill>
            </a:endParaRPr>
          </a:p>
        </p:txBody>
      </p:sp>
      <p:sp>
        <p:nvSpPr>
          <p:cNvPr id="2" name="Rectangle 5"/>
          <p:cNvSpPr>
            <a:spLocks noGrp="1" noChangeArrowheads="1"/>
          </p:cNvSpPr>
          <p:nvPr>
            <p:ph type="title"/>
          </p:nvPr>
        </p:nvSpPr>
        <p:spPr bwMode="auto">
          <a:xfrm>
            <a:off x="684214" y="513160"/>
            <a:ext cx="776922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2053" name="Rectangle 6"/>
          <p:cNvSpPr>
            <a:spLocks noGrp="1" noChangeArrowheads="1"/>
          </p:cNvSpPr>
          <p:nvPr>
            <p:ph type="body" idx="1"/>
          </p:nvPr>
        </p:nvSpPr>
        <p:spPr bwMode="auto">
          <a:xfrm>
            <a:off x="684214" y="1198960"/>
            <a:ext cx="7769225" cy="334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6" name="Rectangle 10"/>
          <p:cNvSpPr>
            <a:spLocks noGrp="1" noChangeArrowheads="1"/>
          </p:cNvSpPr>
          <p:nvPr>
            <p:ph type="sldNum" sz="quarter" idx="4"/>
          </p:nvPr>
        </p:nvSpPr>
        <p:spPr bwMode="auto">
          <a:xfrm>
            <a:off x="7083425" y="4760119"/>
            <a:ext cx="1828800" cy="383381"/>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eaLnBrk="1" hangingPunct="1">
              <a:defRPr sz="750" baseline="0"/>
            </a:lvl1pPr>
          </a:lstStyle>
          <a:p>
            <a:pPr fontAlgn="base">
              <a:spcBef>
                <a:spcPct val="0"/>
              </a:spcBef>
              <a:spcAft>
                <a:spcPct val="0"/>
              </a:spcAft>
              <a:defRPr/>
            </a:pPr>
            <a:fld id="{61C34B5F-E705-4E35-BACA-B2918840EA10}" type="slidenum">
              <a:rPr lang="en-US" altLang="en-US">
                <a:solidFill>
                  <a:srgbClr val="000000"/>
                </a:solidFill>
                <a:latin typeface="Arial" panose="020B0604020202020204" pitchFamily="34" charset="0"/>
              </a:rPr>
              <a:pPr fontAlgn="base">
                <a:spcBef>
                  <a:spcPct val="0"/>
                </a:spcBef>
                <a:spcAft>
                  <a:spcPct val="0"/>
                </a:spcAft>
                <a:defRPr/>
              </a:pPr>
              <a:t>‹#›</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9977396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Tahoma" charset="0"/>
        </a:defRPr>
      </a:lvl2pPr>
      <a:lvl3pPr algn="l" rtl="0" eaLnBrk="0" fontAlgn="base" hangingPunct="0">
        <a:spcBef>
          <a:spcPct val="0"/>
        </a:spcBef>
        <a:spcAft>
          <a:spcPct val="0"/>
        </a:spcAft>
        <a:defRPr sz="2400">
          <a:solidFill>
            <a:schemeClr val="bg1"/>
          </a:solidFill>
          <a:latin typeface="Tahoma" charset="0"/>
        </a:defRPr>
      </a:lvl3pPr>
      <a:lvl4pPr algn="l" rtl="0" eaLnBrk="0" fontAlgn="base" hangingPunct="0">
        <a:spcBef>
          <a:spcPct val="0"/>
        </a:spcBef>
        <a:spcAft>
          <a:spcPct val="0"/>
        </a:spcAft>
        <a:defRPr sz="2400">
          <a:solidFill>
            <a:schemeClr val="bg1"/>
          </a:solidFill>
          <a:latin typeface="Tahoma" charset="0"/>
        </a:defRPr>
      </a:lvl4pPr>
      <a:lvl5pPr algn="l" rtl="0" eaLnBrk="0" fontAlgn="base" hangingPunct="0">
        <a:spcBef>
          <a:spcPct val="0"/>
        </a:spcBef>
        <a:spcAft>
          <a:spcPct val="0"/>
        </a:spcAft>
        <a:defRPr sz="2400">
          <a:solidFill>
            <a:schemeClr val="bg1"/>
          </a:solidFill>
          <a:latin typeface="Tahoma" charset="0"/>
        </a:defRPr>
      </a:lvl5pPr>
      <a:lvl6pPr marL="342900" algn="l" rtl="0" fontAlgn="base">
        <a:spcBef>
          <a:spcPct val="0"/>
        </a:spcBef>
        <a:spcAft>
          <a:spcPct val="0"/>
        </a:spcAft>
        <a:defRPr sz="2400">
          <a:solidFill>
            <a:schemeClr val="bg1"/>
          </a:solidFill>
          <a:latin typeface="Tahoma" charset="0"/>
        </a:defRPr>
      </a:lvl6pPr>
      <a:lvl7pPr marL="685800" algn="l" rtl="0" fontAlgn="base">
        <a:spcBef>
          <a:spcPct val="0"/>
        </a:spcBef>
        <a:spcAft>
          <a:spcPct val="0"/>
        </a:spcAft>
        <a:defRPr sz="2400">
          <a:solidFill>
            <a:schemeClr val="bg1"/>
          </a:solidFill>
          <a:latin typeface="Tahoma" charset="0"/>
        </a:defRPr>
      </a:lvl7pPr>
      <a:lvl8pPr marL="1028700" algn="l" rtl="0" fontAlgn="base">
        <a:spcBef>
          <a:spcPct val="0"/>
        </a:spcBef>
        <a:spcAft>
          <a:spcPct val="0"/>
        </a:spcAft>
        <a:defRPr sz="2400">
          <a:solidFill>
            <a:schemeClr val="bg1"/>
          </a:solidFill>
          <a:latin typeface="Tahoma" charset="0"/>
        </a:defRPr>
      </a:lvl8pPr>
      <a:lvl9pPr marL="1371600" algn="l" rtl="0" fontAlgn="base">
        <a:spcBef>
          <a:spcPct val="0"/>
        </a:spcBef>
        <a:spcAft>
          <a:spcPct val="0"/>
        </a:spcAft>
        <a:defRPr sz="2400">
          <a:solidFill>
            <a:schemeClr val="bg1"/>
          </a:solidFill>
          <a:latin typeface="Tahoma" charset="0"/>
        </a:defRPr>
      </a:lvl9pPr>
    </p:titleStyle>
    <p:bodyStyle>
      <a:lvl1pPr marL="257175" indent="-257175" algn="l" rtl="0" eaLnBrk="0" fontAlgn="base" hangingPunct="0">
        <a:lnSpc>
          <a:spcPts val="2100"/>
        </a:lnSpc>
        <a:spcBef>
          <a:spcPct val="0"/>
        </a:spcBef>
        <a:spcAft>
          <a:spcPct val="30000"/>
        </a:spcAft>
        <a:buChar char="•"/>
        <a:defRPr sz="1800">
          <a:solidFill>
            <a:schemeClr val="tx1"/>
          </a:solidFill>
          <a:latin typeface="+mn-lt"/>
          <a:ea typeface="+mn-ea"/>
          <a:cs typeface="+mn-cs"/>
        </a:defRPr>
      </a:lvl1pPr>
      <a:lvl2pPr marL="342900" algn="l" rtl="0" eaLnBrk="0" fontAlgn="base" hangingPunct="0">
        <a:lnSpc>
          <a:spcPts val="1650"/>
        </a:lnSpc>
        <a:spcBef>
          <a:spcPct val="10000"/>
        </a:spcBef>
        <a:spcAft>
          <a:spcPct val="30000"/>
        </a:spcAft>
        <a:buChar char="–"/>
        <a:defRPr sz="1500">
          <a:solidFill>
            <a:schemeClr val="accent1"/>
          </a:solidFill>
          <a:latin typeface="+mn-lt"/>
        </a:defRPr>
      </a:lvl2pPr>
      <a:lvl3pPr marL="685800" indent="-3572" algn="l" rtl="0" eaLnBrk="0" fontAlgn="base" hangingPunct="0">
        <a:lnSpc>
          <a:spcPts val="1500"/>
        </a:lnSpc>
        <a:spcBef>
          <a:spcPct val="10000"/>
        </a:spcBef>
        <a:spcAft>
          <a:spcPct val="30000"/>
        </a:spcAft>
        <a:buFont typeface="Arial" panose="020B0604020202020204" pitchFamily="34" charset="0"/>
        <a:buChar char="•"/>
        <a:defRPr sz="1800">
          <a:solidFill>
            <a:schemeClr val="tx1"/>
          </a:solidFill>
          <a:latin typeface="+mn-lt"/>
        </a:defRPr>
      </a:lvl3pPr>
      <a:lvl4pPr marL="1028700" algn="l" rtl="0" eaLnBrk="0" fontAlgn="base" hangingPunct="0">
        <a:lnSpc>
          <a:spcPts val="1350"/>
        </a:lnSpc>
        <a:spcBef>
          <a:spcPct val="10000"/>
        </a:spcBef>
        <a:spcAft>
          <a:spcPct val="30000"/>
        </a:spcAft>
        <a:buFont typeface="Arial" panose="020B0604020202020204" pitchFamily="34" charset="0"/>
        <a:buChar char="–"/>
        <a:defRPr sz="1200">
          <a:solidFill>
            <a:schemeClr val="tx1"/>
          </a:solidFill>
          <a:latin typeface="+mn-lt"/>
        </a:defRPr>
      </a:lvl4pPr>
      <a:lvl5pPr marL="1368029" indent="3572" algn="l" rtl="0" eaLnBrk="0" fontAlgn="base" hangingPunct="0">
        <a:lnSpc>
          <a:spcPts val="1200"/>
        </a:lnSpc>
        <a:spcBef>
          <a:spcPct val="10000"/>
        </a:spcBef>
        <a:spcAft>
          <a:spcPct val="30000"/>
        </a:spcAft>
        <a:buFont typeface="Arial" panose="020B0604020202020204" pitchFamily="34" charset="0"/>
        <a:buChar char="»"/>
        <a:defRPr sz="1050">
          <a:solidFill>
            <a:schemeClr val="tx1"/>
          </a:solidFill>
          <a:latin typeface="+mn-lt"/>
        </a:defRPr>
      </a:lvl5pPr>
      <a:lvl6pPr marL="1710929" indent="3572" algn="l" rtl="0" fontAlgn="base">
        <a:lnSpc>
          <a:spcPts val="1200"/>
        </a:lnSpc>
        <a:spcBef>
          <a:spcPct val="10000"/>
        </a:spcBef>
        <a:spcAft>
          <a:spcPct val="30000"/>
        </a:spcAft>
        <a:buFont typeface="Arial" charset="0"/>
        <a:defRPr sz="1050">
          <a:solidFill>
            <a:schemeClr val="tx1"/>
          </a:solidFill>
          <a:latin typeface="+mn-lt"/>
        </a:defRPr>
      </a:lvl6pPr>
      <a:lvl7pPr marL="2053829" indent="3572" algn="l" rtl="0" fontAlgn="base">
        <a:lnSpc>
          <a:spcPts val="1200"/>
        </a:lnSpc>
        <a:spcBef>
          <a:spcPct val="10000"/>
        </a:spcBef>
        <a:spcAft>
          <a:spcPct val="30000"/>
        </a:spcAft>
        <a:buFont typeface="Arial" charset="0"/>
        <a:defRPr sz="1050">
          <a:solidFill>
            <a:schemeClr val="tx1"/>
          </a:solidFill>
          <a:latin typeface="+mn-lt"/>
        </a:defRPr>
      </a:lvl7pPr>
      <a:lvl8pPr marL="2396729" indent="3572" algn="l" rtl="0" fontAlgn="base">
        <a:lnSpc>
          <a:spcPts val="1200"/>
        </a:lnSpc>
        <a:spcBef>
          <a:spcPct val="10000"/>
        </a:spcBef>
        <a:spcAft>
          <a:spcPct val="30000"/>
        </a:spcAft>
        <a:buFont typeface="Arial" charset="0"/>
        <a:defRPr sz="1050">
          <a:solidFill>
            <a:schemeClr val="tx1"/>
          </a:solidFill>
          <a:latin typeface="+mn-lt"/>
        </a:defRPr>
      </a:lvl8pPr>
      <a:lvl9pPr marL="2739629" indent="3572" algn="l" rtl="0" fontAlgn="base">
        <a:lnSpc>
          <a:spcPts val="1200"/>
        </a:lnSpc>
        <a:spcBef>
          <a:spcPct val="10000"/>
        </a:spcBef>
        <a:spcAft>
          <a:spcPct val="30000"/>
        </a:spcAft>
        <a:buFont typeface="Arial" charset="0"/>
        <a:defRPr sz="105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2.jpe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2600" b="1" dirty="0" smtClean="0">
                <a:solidFill>
                  <a:schemeClr val="bg1"/>
                </a:solidFill>
                <a:latin typeface="Tahoma" pitchFamily="34" charset="0"/>
                <a:ea typeface="Tahoma" pitchFamily="34" charset="0"/>
                <a:cs typeface="Tahoma" pitchFamily="34" charset="0"/>
              </a:rPr>
              <a:t>TRƯỜNG CAO ĐẲNG Y TẾ BẠCH MAI</a:t>
            </a:r>
            <a:endParaRPr lang="en-US" sz="2600" b="1" dirty="0">
              <a:solidFill>
                <a:schemeClr val="bg1"/>
              </a:solidFill>
              <a:latin typeface="Tahoma" pitchFamily="34" charset="0"/>
              <a:ea typeface="Tahoma" pitchFamily="34" charset="0"/>
              <a:cs typeface="Tahoma" pitchFamily="34" charset="0"/>
            </a:endParaRPr>
          </a:p>
        </p:txBody>
      </p:sp>
      <p:sp>
        <p:nvSpPr>
          <p:cNvPr id="7" name="Subtitle 2"/>
          <p:cNvSpPr txBox="1">
            <a:spLocks/>
          </p:cNvSpPr>
          <p:nvPr/>
        </p:nvSpPr>
        <p:spPr>
          <a:xfrm>
            <a:off x="0" y="685800"/>
            <a:ext cx="9144000" cy="514350"/>
          </a:xfrm>
          <a:prstGeom prst="rect">
            <a:avLst/>
          </a:prstGeom>
        </p:spPr>
        <p:txBody>
          <a:bodyPr vert="horz" lIns="91440" tIns="45720" rIns="91440" bIns="45720" rtlCol="0">
            <a:normAutofit fontScale="92500"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smtClean="0">
              <a:ln>
                <a:noFill/>
              </a:ln>
              <a:solidFill>
                <a:srgbClr val="FF0000"/>
              </a:solidFill>
              <a:effectLst/>
              <a:uLnTx/>
              <a:uFillTx/>
              <a:latin typeface="Tahoma" pitchFamily="34" charset="0"/>
              <a:ea typeface="Tahoma" pitchFamily="34" charset="0"/>
              <a:cs typeface="Tahoma" pitchFamily="34" charset="0"/>
            </a:endParaRPr>
          </a:p>
        </p:txBody>
      </p:sp>
      <p:sp>
        <p:nvSpPr>
          <p:cNvPr id="9" name="Subtitle 2"/>
          <p:cNvSpPr txBox="1">
            <a:spLocks/>
          </p:cNvSpPr>
          <p:nvPr/>
        </p:nvSpPr>
        <p:spPr>
          <a:xfrm>
            <a:off x="228600" y="1143000"/>
            <a:ext cx="8686800" cy="37719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a:ln>
                <a:noFill/>
              </a:ln>
              <a:solidFill>
                <a:srgbClr val="0070C0"/>
              </a:solidFill>
              <a:effectLst/>
              <a:uLnTx/>
              <a:uFillTx/>
              <a:latin typeface="Times New Roman" pitchFamily="18" charset="0"/>
              <a:ea typeface="Tahoma" pitchFamily="34" charset="0"/>
              <a:cs typeface="Times New Roman" pitchFamily="18" charset="0"/>
            </a:endParaRPr>
          </a:p>
        </p:txBody>
      </p:sp>
      <p:sp>
        <p:nvSpPr>
          <p:cNvPr id="11" name="Subtitle 2"/>
          <p:cNvSpPr txBox="1">
            <a:spLocks/>
          </p:cNvSpPr>
          <p:nvPr/>
        </p:nvSpPr>
        <p:spPr>
          <a:xfrm>
            <a:off x="228600" y="1143000"/>
            <a:ext cx="8686800" cy="3829050"/>
          </a:xfrm>
          <a:prstGeom prst="rect">
            <a:avLst/>
          </a:prstGeom>
        </p:spPr>
        <p:txBody>
          <a:bodyPr vert="horz" lIns="91440" tIns="45720" rIns="91440" bIns="45720" rtlCol="0">
            <a:normAutofit/>
          </a:bodyPr>
          <a:lstStyle/>
          <a:p>
            <a:pPr marL="514350" marR="0" lvl="0" indent="-514350" defTabSz="914400" rtl="0" eaLnBrk="1" fontAlgn="auto" latinLnBrk="0" hangingPunct="1">
              <a:lnSpc>
                <a:spcPct val="100000"/>
              </a:lnSpc>
              <a:spcBef>
                <a:spcPct val="20000"/>
              </a:spcBef>
              <a:spcAft>
                <a:spcPts val="0"/>
              </a:spcAft>
              <a:buClrTx/>
              <a:buSzTx/>
              <a:tabLst/>
              <a:defRPr/>
            </a:pPr>
            <a:endParaRPr lang="en-US" sz="3200" b="1" dirty="0" smtClean="0">
              <a:solidFill>
                <a:srgbClr val="0070C0"/>
              </a:solidFill>
              <a:latin typeface="Tahoma" pitchFamily="34" charset="0"/>
              <a:ea typeface="Tahoma" pitchFamily="34" charset="0"/>
              <a:cs typeface="Tahoma" pitchFamily="34" charset="0"/>
            </a:endParaRPr>
          </a:p>
          <a:p>
            <a:pPr marL="514350" marR="0" lvl="0" indent="-514350" algn="ctr" defTabSz="914400" rtl="0" eaLnBrk="1" fontAlgn="auto" latinLnBrk="0" hangingPunct="1">
              <a:lnSpc>
                <a:spcPct val="100000"/>
              </a:lnSpc>
              <a:spcBef>
                <a:spcPct val="20000"/>
              </a:spcBef>
              <a:spcAft>
                <a:spcPts val="0"/>
              </a:spcAft>
              <a:buClrTx/>
              <a:buSzTx/>
              <a:buFont typeface="Arial" pitchFamily="34" charset="0"/>
              <a:buAutoNum type="arabicPeriod"/>
              <a:tabLst/>
              <a:defRPr/>
            </a:pPr>
            <a:endParaRPr kumimoji="0" lang="en-US" sz="3200" b="1" i="0" u="none" strike="noStrike" kern="1200" cap="none" spc="0" normalizeH="0" baseline="0" noProof="0" dirty="0">
              <a:ln>
                <a:noFill/>
              </a:ln>
              <a:solidFill>
                <a:srgbClr val="0070C0"/>
              </a:solidFill>
              <a:effectLst/>
              <a:uLnTx/>
              <a:uFillTx/>
              <a:latin typeface="Tahoma" pitchFamily="34" charset="0"/>
              <a:ea typeface="Tahoma" pitchFamily="34" charset="0"/>
              <a:cs typeface="Tahoma" pitchFamily="34" charset="0"/>
            </a:endParaRPr>
          </a:p>
        </p:txBody>
      </p:sp>
      <p:pic>
        <p:nvPicPr>
          <p:cNvPr id="12" name="Picture 2" descr="C:\Users\VN-Pro\Desktop\Quy chuan Logo Cao Dang y Bach Mai_nho.jpg"/>
          <p:cNvPicPr>
            <a:picLocks noChangeAspect="1" noChangeArrowheads="1"/>
          </p:cNvPicPr>
          <p:nvPr/>
        </p:nvPicPr>
        <p:blipFill>
          <a:blip r:embed="rId2" cstate="print"/>
          <a:srcRect/>
          <a:stretch>
            <a:fillRect/>
          </a:stretch>
        </p:blipFill>
        <p:spPr bwMode="auto">
          <a:xfrm>
            <a:off x="83820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Picture 3" descr="D:\ảnh\LOGO bachmai.jpg"/>
          <p:cNvPicPr>
            <a:picLocks noChangeAspect="1" noChangeArrowheads="1"/>
          </p:cNvPicPr>
          <p:nvPr/>
        </p:nvPicPr>
        <p:blipFill>
          <a:blip r:embed="rId3"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Slide Number Placeholder 2"/>
          <p:cNvSpPr>
            <a:spLocks noGrp="1"/>
          </p:cNvSpPr>
          <p:nvPr>
            <p:ph type="sldNum" sz="quarter" idx="12"/>
          </p:nvPr>
        </p:nvSpPr>
        <p:spPr/>
        <p:txBody>
          <a:bodyPr/>
          <a:lstStyle/>
          <a:p>
            <a:fld id="{4EAF65A9-22AB-466A-842E-C5BF9E56D958}" type="slidenum">
              <a:rPr lang="en-US" smtClean="0"/>
              <a:pPr/>
              <a:t>1</a:t>
            </a:fld>
            <a:endParaRPr lang="en-US"/>
          </a:p>
        </p:txBody>
      </p:sp>
      <p:sp>
        <p:nvSpPr>
          <p:cNvPr id="15" name="Subtitle 2"/>
          <p:cNvSpPr txBox="1">
            <a:spLocks/>
          </p:cNvSpPr>
          <p:nvPr/>
        </p:nvSpPr>
        <p:spPr>
          <a:xfrm>
            <a:off x="152400" y="2114550"/>
            <a:ext cx="8991600" cy="2362200"/>
          </a:xfrm>
          <a:prstGeom prst="rect">
            <a:avLst/>
          </a:prstGeom>
        </p:spPr>
        <p:txBody>
          <a:bodyPr vert="horz" lIns="91440" tIns="45720" rIns="91440" bIns="45720" rtlCol="0">
            <a:no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600" i="0" u="none" strike="noStrike" kern="1200" cap="none" spc="0" normalizeH="0" baseline="0" noProof="0" dirty="0" smtClean="0">
              <a:ln>
                <a:noFill/>
              </a:ln>
              <a:solidFill>
                <a:srgbClr val="000099"/>
              </a:solidFill>
              <a:effectLst/>
              <a:uLnTx/>
              <a:uFillTx/>
              <a:latin typeface="Arial" pitchFamily="34" charset="0"/>
              <a:ea typeface="Tahoma" pitchFamily="34" charset="0"/>
              <a:cs typeface="Arial" pitchFamily="34" charset="0"/>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600" i="0" u="none" strike="noStrike" kern="1200" cap="none" spc="0" normalizeH="0" baseline="0" noProof="0" dirty="0" smtClean="0">
              <a:ln>
                <a:noFill/>
              </a:ln>
              <a:solidFill>
                <a:srgbClr val="000099"/>
              </a:solidFill>
              <a:effectLst/>
              <a:uLnTx/>
              <a:uFillTx/>
              <a:latin typeface="Arial" pitchFamily="34" charset="0"/>
              <a:ea typeface="Tahoma" pitchFamily="34" charset="0"/>
              <a:cs typeface="Arial" pitchFamily="34" charset="0"/>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600" i="0" u="none" strike="noStrike" kern="1200" cap="none" spc="0" normalizeH="0" baseline="0" noProof="0" dirty="0" smtClean="0">
              <a:ln>
                <a:noFill/>
              </a:ln>
              <a:solidFill>
                <a:srgbClr val="000099"/>
              </a:solidFill>
              <a:effectLst/>
              <a:uLnTx/>
              <a:uFillTx/>
              <a:latin typeface="Arial" pitchFamily="34" charset="0"/>
              <a:ea typeface="Tahoma" pitchFamily="34" charset="0"/>
              <a:cs typeface="Arial" pitchFamily="34" charset="0"/>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600" i="0" u="none" strike="noStrike" kern="1200" cap="none" spc="0" normalizeH="0" baseline="0" noProof="0" dirty="0" smtClean="0">
                <a:ln>
                  <a:noFill/>
                </a:ln>
                <a:solidFill>
                  <a:srgbClr val="000099"/>
                </a:solidFill>
                <a:effectLst/>
                <a:uLnTx/>
                <a:uFillTx/>
                <a:latin typeface="Arial" pitchFamily="34" charset="0"/>
                <a:ea typeface="Tahoma" pitchFamily="34" charset="0"/>
                <a:cs typeface="Arial" pitchFamily="34" charset="0"/>
              </a:rPr>
              <a:t>                                          </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600" i="0" u="none" strike="noStrike" kern="1200" cap="none" spc="0" normalizeH="0" baseline="0" noProof="0" dirty="0" smtClean="0">
                <a:ln>
                  <a:noFill/>
                </a:ln>
                <a:solidFill>
                  <a:srgbClr val="000099"/>
                </a:solidFill>
                <a:effectLst/>
                <a:uLnTx/>
                <a:uFillTx/>
                <a:latin typeface="Arial" pitchFamily="34" charset="0"/>
                <a:ea typeface="Tahoma" pitchFamily="34" charset="0"/>
                <a:cs typeface="Arial" pitchFamily="34" charset="0"/>
              </a:rPr>
              <a:t>						      </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600" i="0" u="none" strike="noStrike" kern="1200" cap="none" spc="0" normalizeH="0" baseline="0" noProof="0" dirty="0" smtClean="0">
              <a:ln>
                <a:noFill/>
              </a:ln>
              <a:solidFill>
                <a:srgbClr val="000099"/>
              </a:solidFill>
              <a:effectLst/>
              <a:uLnTx/>
              <a:uFillTx/>
              <a:latin typeface="Arial" pitchFamily="34" charset="0"/>
              <a:ea typeface="Tahoma" pitchFamily="34" charset="0"/>
              <a:cs typeface="Arial" pitchFamily="34" charset="0"/>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600" i="0" u="none" strike="noStrike" kern="1200" cap="none" spc="0" normalizeH="0" baseline="0" noProof="0" dirty="0" smtClean="0">
                <a:ln>
                  <a:noFill/>
                </a:ln>
                <a:solidFill>
                  <a:srgbClr val="000099"/>
                </a:solidFill>
                <a:effectLst/>
                <a:uLnTx/>
                <a:uFillTx/>
                <a:latin typeface="Arial" pitchFamily="34" charset="0"/>
                <a:ea typeface="Tahoma" pitchFamily="34" charset="0"/>
                <a:cs typeface="Arial" pitchFamily="34" charset="0"/>
              </a:rPr>
              <a:t>						</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600" i="0" u="none" strike="noStrike" kern="1200" cap="none" spc="0" normalizeH="0" baseline="0" noProof="0" dirty="0" smtClean="0">
              <a:ln>
                <a:noFill/>
              </a:ln>
              <a:solidFill>
                <a:srgbClr val="000099"/>
              </a:solidFill>
              <a:effectLst/>
              <a:uLnTx/>
              <a:uFillTx/>
              <a:latin typeface="Arial" pitchFamily="34" charset="0"/>
              <a:ea typeface="Tahoma" pitchFamily="34" charset="0"/>
              <a:cs typeface="Arial" pitchFamily="34" charset="0"/>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600" i="0" u="none" strike="noStrike" kern="1200" cap="none" spc="0" normalizeH="0" baseline="0" noProof="0" dirty="0" smtClean="0">
                <a:ln>
                  <a:noFill/>
                </a:ln>
                <a:solidFill>
                  <a:srgbClr val="000099"/>
                </a:solidFill>
                <a:effectLst/>
                <a:uLnTx/>
                <a:uFillTx/>
                <a:latin typeface="Arial" pitchFamily="34" charset="0"/>
                <a:ea typeface="Tahoma" pitchFamily="34" charset="0"/>
                <a:cs typeface="Arial" pitchFamily="34" charset="0"/>
              </a:rPr>
              <a:t>							</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600" i="0" u="none" strike="noStrike" kern="1200" cap="none" spc="0" normalizeH="0" baseline="0" noProof="0" dirty="0" smtClean="0">
                <a:ln>
                  <a:noFill/>
                </a:ln>
                <a:solidFill>
                  <a:srgbClr val="000099"/>
                </a:solidFill>
                <a:effectLst/>
                <a:uLnTx/>
                <a:uFillTx/>
                <a:latin typeface="Arial" pitchFamily="34" charset="0"/>
                <a:ea typeface="Tahoma" pitchFamily="34" charset="0"/>
                <a:cs typeface="Arial" pitchFamily="34" charset="0"/>
              </a:rPr>
              <a:t>                                          		</a:t>
            </a:r>
            <a:endParaRPr kumimoji="0" lang="en-US" sz="2600" i="0" u="none" strike="noStrike" kern="1200" cap="none" spc="0" normalizeH="0" baseline="0" noProof="0" dirty="0">
              <a:ln>
                <a:noFill/>
              </a:ln>
              <a:solidFill>
                <a:srgbClr val="000099"/>
              </a:solidFill>
              <a:effectLst/>
              <a:uLnTx/>
              <a:uFillTx/>
              <a:latin typeface="Arial" pitchFamily="34" charset="0"/>
              <a:ea typeface="Tahoma" pitchFamily="34" charset="0"/>
              <a:cs typeface="Arial" pitchFamily="34" charset="0"/>
            </a:endParaRPr>
          </a:p>
        </p:txBody>
      </p:sp>
      <p:sp>
        <p:nvSpPr>
          <p:cNvPr id="16" name="Subtitle 2"/>
          <p:cNvSpPr txBox="1">
            <a:spLocks/>
          </p:cNvSpPr>
          <p:nvPr/>
        </p:nvSpPr>
        <p:spPr>
          <a:xfrm>
            <a:off x="152400" y="4171950"/>
            <a:ext cx="8991600" cy="646289"/>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1" i="0" u="none" strike="noStrike" kern="1200" cap="none" spc="0" normalizeH="0" baseline="0" noProof="0" dirty="0" smtClean="0">
              <a:ln>
                <a:noFill/>
              </a:ln>
              <a:solidFill>
                <a:srgbClr val="FF0000"/>
              </a:solidFill>
              <a:effectLst/>
              <a:uLnTx/>
              <a:uFillTx/>
              <a:latin typeface="Arial" pitchFamily="34" charset="0"/>
              <a:ea typeface="Tahoma" pitchFamily="34" charset="0"/>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1" i="0" u="none" strike="noStrike" kern="1200" cap="none" spc="0" normalizeH="0" baseline="0" noProof="0" dirty="0" smtClean="0">
              <a:ln>
                <a:noFill/>
              </a:ln>
              <a:solidFill>
                <a:srgbClr val="FF0000"/>
              </a:solidFill>
              <a:effectLst/>
              <a:uLnTx/>
              <a:uFillTx/>
              <a:latin typeface="Arial" pitchFamily="34" charset="0"/>
              <a:ea typeface="Tahoma" pitchFamily="34" charset="0"/>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1" i="0" u="none" strike="noStrike" kern="1200" cap="none" spc="0" normalizeH="0" baseline="0" noProof="0" dirty="0" smtClean="0">
              <a:ln>
                <a:noFill/>
              </a:ln>
              <a:solidFill>
                <a:srgbClr val="FF0000"/>
              </a:solidFill>
              <a:effectLst/>
              <a:uLnTx/>
              <a:uFillTx/>
              <a:latin typeface="Arial" pitchFamily="34" charset="0"/>
              <a:ea typeface="Tahoma" pitchFamily="34" charset="0"/>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noFill/>
                </a:ln>
                <a:solidFill>
                  <a:srgbClr val="FF0000"/>
                </a:solidFill>
                <a:effectLst/>
                <a:uLnTx/>
                <a:uFillTx/>
                <a:latin typeface="Arial" pitchFamily="34" charset="0"/>
                <a:ea typeface="Tahoma" pitchFamily="34" charset="0"/>
                <a:cs typeface="Arial" pitchFamily="34" charset="0"/>
              </a:rPr>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noFill/>
                </a:ln>
                <a:solidFill>
                  <a:srgbClr val="FF0000"/>
                </a:solidFill>
                <a:effectLst/>
                <a:uLnTx/>
                <a:uFillTx/>
                <a:latin typeface="Arial" pitchFamily="34" charset="0"/>
                <a:ea typeface="Tahoma" pitchFamily="34" charset="0"/>
                <a:cs typeface="Arial" pitchFamily="34" charset="0"/>
              </a:rPr>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1" i="0" u="none" strike="noStrike" kern="1200" cap="none" spc="0" normalizeH="0" baseline="0" noProof="0" dirty="0" smtClean="0">
              <a:ln>
                <a:noFill/>
              </a:ln>
              <a:solidFill>
                <a:srgbClr val="FF0000"/>
              </a:solidFill>
              <a:effectLst/>
              <a:uLnTx/>
              <a:uFillTx/>
              <a:latin typeface="Arial" pitchFamily="34" charset="0"/>
              <a:ea typeface="Tahoma" pitchFamily="34" charset="0"/>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noFill/>
                </a:ln>
                <a:solidFill>
                  <a:srgbClr val="FF0000"/>
                </a:solidFill>
                <a:effectLst/>
                <a:uLnTx/>
                <a:uFillTx/>
                <a:latin typeface="Arial" pitchFamily="34" charset="0"/>
                <a:ea typeface="Tahoma" pitchFamily="34" charset="0"/>
                <a:cs typeface="Arial" pitchFamily="34" charset="0"/>
              </a:rPr>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1" i="0" u="none" strike="noStrike" kern="1200" cap="none" spc="0" normalizeH="0" baseline="0" noProof="0" dirty="0" smtClean="0">
              <a:ln>
                <a:noFill/>
              </a:ln>
              <a:solidFill>
                <a:srgbClr val="FF0000"/>
              </a:solidFill>
              <a:effectLst/>
              <a:uLnTx/>
              <a:uFillTx/>
              <a:latin typeface="Arial" pitchFamily="34" charset="0"/>
              <a:ea typeface="Tahoma" pitchFamily="34" charset="0"/>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noFill/>
                </a:ln>
                <a:solidFill>
                  <a:srgbClr val="FF0000"/>
                </a:solidFill>
                <a:effectLst/>
                <a:uLnTx/>
                <a:uFillTx/>
                <a:latin typeface="Arial" pitchFamily="34" charset="0"/>
                <a:ea typeface="Tahoma" pitchFamily="34" charset="0"/>
                <a:cs typeface="Arial" pitchFamily="34" charset="0"/>
              </a:rPr>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noFill/>
                </a:ln>
                <a:solidFill>
                  <a:srgbClr val="FF0000"/>
                </a:solidFill>
                <a:effectLst/>
                <a:uLnTx/>
                <a:uFillTx/>
                <a:latin typeface="Arial" pitchFamily="34" charset="0"/>
                <a:ea typeface="Tahoma" pitchFamily="34" charset="0"/>
                <a:cs typeface="Arial" pitchFamily="34" charset="0"/>
              </a:rPr>
              <a:t>                                          		</a:t>
            </a:r>
            <a:endParaRPr kumimoji="0" lang="en-US" sz="2800" b="1" i="0" u="none" strike="noStrike" kern="1200" cap="none" spc="0" normalizeH="0" baseline="0" noProof="0" dirty="0">
              <a:ln>
                <a:noFill/>
              </a:ln>
              <a:solidFill>
                <a:srgbClr val="FF0000"/>
              </a:solidFill>
              <a:effectLst/>
              <a:uLnTx/>
              <a:uFillTx/>
              <a:latin typeface="Arial" pitchFamily="34" charset="0"/>
              <a:ea typeface="Tahoma" pitchFamily="34" charset="0"/>
              <a:cs typeface="Arial" pitchFamily="34" charset="0"/>
            </a:endParaRPr>
          </a:p>
        </p:txBody>
      </p:sp>
      <p:pic>
        <p:nvPicPr>
          <p:cNvPr id="14" name="Picture 13"/>
          <p:cNvPicPr>
            <a:picLocks noChangeAspect="1" noChangeArrowheads="1"/>
          </p:cNvPicPr>
          <p:nvPr/>
        </p:nvPicPr>
        <p:blipFill>
          <a:blip r:embed="rId4"/>
          <a:srcRect/>
          <a:stretch>
            <a:fillRect/>
          </a:stretch>
        </p:blipFill>
        <p:spPr bwMode="auto">
          <a:xfrm>
            <a:off x="47172" y="685800"/>
            <a:ext cx="9067800" cy="4457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1"/>
          </p:nvPr>
        </p:nvSpPr>
        <p:spPr>
          <a:xfrm>
            <a:off x="381000" y="819150"/>
            <a:ext cx="8382000" cy="4191000"/>
          </a:xfrm>
        </p:spPr>
        <p:txBody>
          <a:bodyPr>
            <a:noAutofit/>
          </a:bodyPr>
          <a:lstStyle/>
          <a:p>
            <a:pPr marL="457200" lvl="0" indent="-457200" algn="just">
              <a:lnSpc>
                <a:spcPct val="150000"/>
              </a:lnSpc>
              <a:buFontTx/>
              <a:buChar char="-"/>
            </a:pPr>
            <a:endParaRPr lang="en-US" sz="2600" dirty="0" smtClean="0">
              <a:solidFill>
                <a:srgbClr val="0000FF"/>
              </a:solidFill>
              <a:latin typeface="Arial" pitchFamily="34" charset="0"/>
              <a:cs typeface="Arial" pitchFamily="34" charset="0"/>
            </a:endParaRPr>
          </a:p>
          <a:p>
            <a:pPr marL="457200" lvl="0" indent="-457200" algn="just">
              <a:lnSpc>
                <a:spcPct val="150000"/>
              </a:lnSpc>
              <a:buFontTx/>
              <a:buChar char="-"/>
            </a:pPr>
            <a:r>
              <a:rPr lang="en-US" sz="2600" dirty="0" err="1" smtClean="0">
                <a:solidFill>
                  <a:srgbClr val="0000FF"/>
                </a:solidFill>
                <a:latin typeface="Arial" pitchFamily="34" charset="0"/>
                <a:cs typeface="Arial" pitchFamily="34" charset="0"/>
              </a:rPr>
              <a:t>Thay</a:t>
            </a:r>
            <a:r>
              <a:rPr lang="en-US" sz="2600" dirty="0" smtClean="0">
                <a:solidFill>
                  <a:srgbClr val="0000FF"/>
                </a:solidFill>
                <a:latin typeface="Arial" pitchFamily="34" charset="0"/>
                <a:cs typeface="Arial" pitchFamily="34" charset="0"/>
              </a:rPr>
              <a:t> </a:t>
            </a:r>
            <a:r>
              <a:rPr lang="en-US" sz="2600" dirty="0" err="1" smtClean="0">
                <a:solidFill>
                  <a:srgbClr val="0000FF"/>
                </a:solidFill>
                <a:latin typeface="Arial" pitchFamily="34" charset="0"/>
                <a:cs typeface="Arial" pitchFamily="34" charset="0"/>
              </a:rPr>
              <a:t>băng</a:t>
            </a:r>
            <a:r>
              <a:rPr lang="en-US" sz="2600" dirty="0" smtClean="0">
                <a:solidFill>
                  <a:srgbClr val="0000FF"/>
                </a:solidFill>
                <a:latin typeface="Arial" pitchFamily="34" charset="0"/>
                <a:cs typeface="Arial" pitchFamily="34" charset="0"/>
              </a:rPr>
              <a:t> </a:t>
            </a:r>
            <a:r>
              <a:rPr lang="en-US" sz="2600" dirty="0" err="1" smtClean="0">
                <a:solidFill>
                  <a:srgbClr val="0000FF"/>
                </a:solidFill>
                <a:latin typeface="Arial" pitchFamily="34" charset="0"/>
                <a:cs typeface="Arial" pitchFamily="34" charset="0"/>
              </a:rPr>
              <a:t>thường</a:t>
            </a:r>
            <a:r>
              <a:rPr lang="en-US" sz="2600" dirty="0" smtClean="0">
                <a:solidFill>
                  <a:srgbClr val="0000FF"/>
                </a:solidFill>
                <a:latin typeface="Arial" pitchFamily="34" charset="0"/>
                <a:cs typeface="Arial" pitchFamily="34" charset="0"/>
              </a:rPr>
              <a:t> </a:t>
            </a:r>
            <a:r>
              <a:rPr lang="en-US" sz="2600" dirty="0" err="1" smtClean="0">
                <a:solidFill>
                  <a:srgbClr val="0000FF"/>
                </a:solidFill>
                <a:latin typeface="Arial" pitchFamily="34" charset="0"/>
                <a:cs typeface="Arial" pitchFamily="34" charset="0"/>
              </a:rPr>
              <a:t>quy</a:t>
            </a:r>
            <a:r>
              <a:rPr lang="en-US" sz="2600" dirty="0" smtClean="0">
                <a:solidFill>
                  <a:srgbClr val="0000FF"/>
                </a:solidFill>
                <a:latin typeface="Arial" pitchFamily="34" charset="0"/>
                <a:cs typeface="Arial" pitchFamily="34" charset="0"/>
              </a:rPr>
              <a:t> 1 </a:t>
            </a:r>
            <a:r>
              <a:rPr lang="en-US" sz="2600" dirty="0" err="1" smtClean="0">
                <a:solidFill>
                  <a:srgbClr val="0000FF"/>
                </a:solidFill>
                <a:latin typeface="Arial" pitchFamily="34" charset="0"/>
                <a:cs typeface="Arial" pitchFamily="34" charset="0"/>
              </a:rPr>
              <a:t>lần</a:t>
            </a:r>
            <a:r>
              <a:rPr lang="en-US" sz="2600" dirty="0" smtClean="0">
                <a:solidFill>
                  <a:srgbClr val="0000FF"/>
                </a:solidFill>
                <a:latin typeface="Arial" pitchFamily="34" charset="0"/>
                <a:cs typeface="Arial" pitchFamily="34" charset="0"/>
              </a:rPr>
              <a:t>/</a:t>
            </a:r>
            <a:r>
              <a:rPr lang="vi-VN" sz="2600" dirty="0" smtClean="0">
                <a:solidFill>
                  <a:srgbClr val="0000FF"/>
                </a:solidFill>
                <a:latin typeface="Arial" pitchFamily="34" charset="0"/>
                <a:cs typeface="Arial" pitchFamily="34" charset="0"/>
              </a:rPr>
              <a:t>ngày</a:t>
            </a:r>
            <a:r>
              <a:rPr lang="en-US" sz="2600" dirty="0" smtClean="0">
                <a:solidFill>
                  <a:srgbClr val="0000FF"/>
                </a:solidFill>
                <a:latin typeface="Arial" pitchFamily="34" charset="0"/>
                <a:cs typeface="Arial" pitchFamily="34" charset="0"/>
              </a:rPr>
              <a:t>.</a:t>
            </a:r>
          </a:p>
          <a:p>
            <a:pPr marL="457200" lvl="0" indent="-457200" algn="just">
              <a:lnSpc>
                <a:spcPct val="150000"/>
              </a:lnSpc>
              <a:buFontTx/>
              <a:buChar char="-"/>
            </a:pPr>
            <a:r>
              <a:rPr lang="en-US" sz="2600" dirty="0" smtClean="0">
                <a:solidFill>
                  <a:srgbClr val="0000FF"/>
                </a:solidFill>
                <a:latin typeface="Arial" pitchFamily="34" charset="0"/>
                <a:cs typeface="Arial" pitchFamily="34" charset="0"/>
              </a:rPr>
              <a:t>K</a:t>
            </a:r>
            <a:r>
              <a:rPr lang="vi-VN" sz="2600" dirty="0" smtClean="0">
                <a:solidFill>
                  <a:srgbClr val="0000FF"/>
                </a:solidFill>
                <a:latin typeface="Arial" panose="020B0604020202020204" pitchFamily="34" charset="0"/>
                <a:cs typeface="Arial" panose="020B0604020202020204" pitchFamily="34" charset="0"/>
              </a:rPr>
              <a:t>hi </a:t>
            </a:r>
            <a:r>
              <a:rPr lang="en-US" sz="2600" dirty="0" err="1" smtClean="0">
                <a:solidFill>
                  <a:srgbClr val="0000FF"/>
                </a:solidFill>
                <a:latin typeface="Arial" panose="020B0604020202020204" pitchFamily="34" charset="0"/>
                <a:cs typeface="Arial" panose="020B0604020202020204" pitchFamily="34" charset="0"/>
              </a:rPr>
              <a:t>băng</a:t>
            </a:r>
            <a:r>
              <a:rPr lang="en-US" sz="2600" dirty="0" smtClean="0">
                <a:solidFill>
                  <a:srgbClr val="0000FF"/>
                </a:solidFill>
                <a:latin typeface="Arial" panose="020B0604020202020204" pitchFamily="34" charset="0"/>
                <a:cs typeface="Arial" panose="020B0604020202020204" pitchFamily="34" charset="0"/>
              </a:rPr>
              <a:t> </a:t>
            </a:r>
            <a:r>
              <a:rPr lang="en-US" sz="2600" dirty="0" err="1" smtClean="0">
                <a:solidFill>
                  <a:srgbClr val="0000FF"/>
                </a:solidFill>
                <a:latin typeface="Arial" panose="020B0604020202020204" pitchFamily="34" charset="0"/>
                <a:cs typeface="Arial" panose="020B0604020202020204" pitchFamily="34" charset="0"/>
              </a:rPr>
              <a:t>vết</a:t>
            </a:r>
            <a:r>
              <a:rPr lang="en-US" sz="2600" dirty="0" smtClean="0">
                <a:solidFill>
                  <a:srgbClr val="0000FF"/>
                </a:solidFill>
                <a:latin typeface="Arial" panose="020B0604020202020204" pitchFamily="34" charset="0"/>
                <a:cs typeface="Arial" panose="020B0604020202020204" pitchFamily="34" charset="0"/>
              </a:rPr>
              <a:t> </a:t>
            </a:r>
            <a:r>
              <a:rPr lang="en-US" sz="2600" dirty="0" err="1" smtClean="0">
                <a:solidFill>
                  <a:srgbClr val="0000FF"/>
                </a:solidFill>
                <a:latin typeface="Arial" panose="020B0604020202020204" pitchFamily="34" charset="0"/>
                <a:cs typeface="Arial" panose="020B0604020202020204" pitchFamily="34" charset="0"/>
              </a:rPr>
              <a:t>mở</a:t>
            </a:r>
            <a:r>
              <a:rPr lang="en-US" sz="2600" dirty="0" smtClean="0">
                <a:solidFill>
                  <a:srgbClr val="0000FF"/>
                </a:solidFill>
                <a:latin typeface="Arial" panose="020B0604020202020204" pitchFamily="34" charset="0"/>
                <a:cs typeface="Arial" panose="020B0604020202020204" pitchFamily="34" charset="0"/>
              </a:rPr>
              <a:t> </a:t>
            </a:r>
            <a:r>
              <a:rPr lang="en-US" sz="2600" dirty="0" err="1" smtClean="0">
                <a:solidFill>
                  <a:srgbClr val="0000FF"/>
                </a:solidFill>
                <a:latin typeface="Arial" panose="020B0604020202020204" pitchFamily="34" charset="0"/>
                <a:cs typeface="Arial" panose="020B0604020202020204" pitchFamily="34" charset="0"/>
              </a:rPr>
              <a:t>khí</a:t>
            </a:r>
            <a:r>
              <a:rPr lang="en-US" sz="2600" dirty="0" smtClean="0">
                <a:solidFill>
                  <a:srgbClr val="0000FF"/>
                </a:solidFill>
                <a:latin typeface="Arial" panose="020B0604020202020204" pitchFamily="34" charset="0"/>
                <a:cs typeface="Arial" panose="020B0604020202020204" pitchFamily="34" charset="0"/>
              </a:rPr>
              <a:t> </a:t>
            </a:r>
            <a:r>
              <a:rPr lang="en-US" sz="2600" dirty="0" err="1" smtClean="0">
                <a:solidFill>
                  <a:srgbClr val="0000FF"/>
                </a:solidFill>
                <a:latin typeface="Arial" panose="020B0604020202020204" pitchFamily="34" charset="0"/>
                <a:cs typeface="Arial" panose="020B0604020202020204" pitchFamily="34" charset="0"/>
              </a:rPr>
              <a:t>quản</a:t>
            </a:r>
            <a:r>
              <a:rPr lang="en-US" sz="2600" dirty="0" smtClean="0">
                <a:solidFill>
                  <a:srgbClr val="0000FF"/>
                </a:solidFill>
                <a:latin typeface="Arial" panose="020B0604020202020204" pitchFamily="34" charset="0"/>
                <a:cs typeface="Arial" panose="020B0604020202020204" pitchFamily="34" charset="0"/>
              </a:rPr>
              <a:t> </a:t>
            </a:r>
            <a:r>
              <a:rPr lang="vi-VN" sz="2600" dirty="0" smtClean="0">
                <a:solidFill>
                  <a:srgbClr val="0000FF"/>
                </a:solidFill>
                <a:cs typeface="Arial" pitchFamily="34" charset="0"/>
              </a:rPr>
              <a:t>có </a:t>
            </a:r>
            <a:r>
              <a:rPr lang="vi-VN" sz="2600" dirty="0">
                <a:solidFill>
                  <a:srgbClr val="0000FF"/>
                </a:solidFill>
                <a:cs typeface="Arial" pitchFamily="34" charset="0"/>
              </a:rPr>
              <a:t>thấm dịch, máu</a:t>
            </a:r>
            <a:r>
              <a:rPr lang="vi-VN" sz="2600" dirty="0" smtClean="0">
                <a:solidFill>
                  <a:srgbClr val="0000FF"/>
                </a:solidFill>
                <a:cs typeface="Arial" pitchFamily="34" charset="0"/>
              </a:rPr>
              <a:t>.</a:t>
            </a:r>
            <a:endParaRPr lang="en-US" sz="2600" dirty="0" smtClean="0">
              <a:solidFill>
                <a:srgbClr val="0000FF"/>
              </a:solidFill>
              <a:cs typeface="Arial" pitchFamily="34" charset="0"/>
            </a:endParaRPr>
          </a:p>
          <a:p>
            <a:pPr marL="457200" lvl="0" indent="-457200" algn="just">
              <a:lnSpc>
                <a:spcPct val="150000"/>
              </a:lnSpc>
              <a:buFontTx/>
              <a:buChar char="-"/>
            </a:pPr>
            <a:r>
              <a:rPr lang="en-US" sz="2600" dirty="0" err="1" smtClean="0">
                <a:solidFill>
                  <a:srgbClr val="0000FF"/>
                </a:solidFill>
                <a:latin typeface="Arial" pitchFamily="34" charset="0"/>
                <a:cs typeface="Arial" pitchFamily="34" charset="0"/>
              </a:rPr>
              <a:t>Trường</a:t>
            </a:r>
            <a:r>
              <a:rPr lang="en-US" sz="2600" dirty="0" smtClean="0">
                <a:solidFill>
                  <a:srgbClr val="0000FF"/>
                </a:solidFill>
                <a:latin typeface="Arial" pitchFamily="34" charset="0"/>
                <a:cs typeface="Arial" pitchFamily="34" charset="0"/>
              </a:rPr>
              <a:t> </a:t>
            </a:r>
            <a:r>
              <a:rPr lang="en-US" sz="2600" dirty="0" err="1" smtClean="0">
                <a:solidFill>
                  <a:srgbClr val="0000FF"/>
                </a:solidFill>
                <a:latin typeface="Arial" pitchFamily="34" charset="0"/>
                <a:cs typeface="Arial" pitchFamily="34" charset="0"/>
              </a:rPr>
              <a:t>hợp</a:t>
            </a:r>
            <a:r>
              <a:rPr lang="en-US" sz="2600" dirty="0" smtClean="0">
                <a:solidFill>
                  <a:srgbClr val="0000FF"/>
                </a:solidFill>
                <a:latin typeface="Arial" pitchFamily="34" charset="0"/>
                <a:cs typeface="Arial" pitchFamily="34" charset="0"/>
              </a:rPr>
              <a:t> </a:t>
            </a:r>
            <a:r>
              <a:rPr lang="en-US" sz="2600" dirty="0" err="1" smtClean="0">
                <a:solidFill>
                  <a:srgbClr val="0000FF"/>
                </a:solidFill>
                <a:latin typeface="Arial" pitchFamily="34" charset="0"/>
                <a:cs typeface="Arial" pitchFamily="34" charset="0"/>
              </a:rPr>
              <a:t>đặc</a:t>
            </a:r>
            <a:r>
              <a:rPr lang="en-US" sz="2600" dirty="0">
                <a:solidFill>
                  <a:srgbClr val="0000FF"/>
                </a:solidFill>
                <a:latin typeface="Arial" pitchFamily="34" charset="0"/>
                <a:cs typeface="Arial" pitchFamily="34" charset="0"/>
              </a:rPr>
              <a:t> </a:t>
            </a:r>
            <a:r>
              <a:rPr lang="en-US" sz="2600" dirty="0" err="1" smtClean="0">
                <a:solidFill>
                  <a:srgbClr val="0000FF"/>
                </a:solidFill>
                <a:latin typeface="Arial" pitchFamily="34" charset="0"/>
                <a:cs typeface="Arial" pitchFamily="34" charset="0"/>
              </a:rPr>
              <a:t>biệt</a:t>
            </a:r>
            <a:r>
              <a:rPr lang="en-US" sz="2600" dirty="0" smtClean="0">
                <a:solidFill>
                  <a:srgbClr val="0000FF"/>
                </a:solidFill>
                <a:latin typeface="Arial" pitchFamily="34" charset="0"/>
                <a:cs typeface="Arial" pitchFamily="34" charset="0"/>
              </a:rPr>
              <a:t> </a:t>
            </a:r>
            <a:r>
              <a:rPr lang="en-US" sz="2600" dirty="0" err="1" smtClean="0">
                <a:solidFill>
                  <a:srgbClr val="0000FF"/>
                </a:solidFill>
                <a:latin typeface="Arial" pitchFamily="34" charset="0"/>
                <a:cs typeface="Arial" pitchFamily="34" charset="0"/>
              </a:rPr>
              <a:t>thay</a:t>
            </a:r>
            <a:r>
              <a:rPr lang="en-US" sz="2600" dirty="0" smtClean="0">
                <a:solidFill>
                  <a:srgbClr val="0000FF"/>
                </a:solidFill>
                <a:latin typeface="Arial" pitchFamily="34" charset="0"/>
                <a:cs typeface="Arial" pitchFamily="34" charset="0"/>
              </a:rPr>
              <a:t> </a:t>
            </a:r>
            <a:r>
              <a:rPr lang="en-US" sz="2600" dirty="0" err="1" smtClean="0">
                <a:solidFill>
                  <a:srgbClr val="0000FF"/>
                </a:solidFill>
                <a:latin typeface="Arial" pitchFamily="34" charset="0"/>
                <a:cs typeface="Arial" pitchFamily="34" charset="0"/>
              </a:rPr>
              <a:t>băng</a:t>
            </a:r>
            <a:r>
              <a:rPr lang="en-US" sz="2600" dirty="0" smtClean="0">
                <a:solidFill>
                  <a:srgbClr val="0000FF"/>
                </a:solidFill>
                <a:latin typeface="Arial" pitchFamily="34" charset="0"/>
                <a:cs typeface="Arial" pitchFamily="34" charset="0"/>
              </a:rPr>
              <a:t> </a:t>
            </a:r>
            <a:r>
              <a:rPr lang="en-US" sz="2600" dirty="0" err="1" smtClean="0">
                <a:solidFill>
                  <a:srgbClr val="0000FF"/>
                </a:solidFill>
                <a:latin typeface="Arial" pitchFamily="34" charset="0"/>
                <a:cs typeface="Arial" pitchFamily="34" charset="0"/>
              </a:rPr>
              <a:t>theo</a:t>
            </a:r>
            <a:r>
              <a:rPr lang="en-US" sz="2600" dirty="0" smtClean="0">
                <a:solidFill>
                  <a:srgbClr val="0000FF"/>
                </a:solidFill>
                <a:latin typeface="Arial" pitchFamily="34" charset="0"/>
                <a:cs typeface="Arial" pitchFamily="34" charset="0"/>
              </a:rPr>
              <a:t> </a:t>
            </a:r>
            <a:r>
              <a:rPr lang="en-US" sz="2600" dirty="0" err="1" smtClean="0">
                <a:solidFill>
                  <a:srgbClr val="0000FF"/>
                </a:solidFill>
                <a:latin typeface="Arial" pitchFamily="34" charset="0"/>
                <a:cs typeface="Arial" pitchFamily="34" charset="0"/>
              </a:rPr>
              <a:t>chỉ</a:t>
            </a:r>
            <a:r>
              <a:rPr lang="en-US" sz="2600" dirty="0" smtClean="0">
                <a:solidFill>
                  <a:srgbClr val="0000FF"/>
                </a:solidFill>
                <a:latin typeface="Arial" pitchFamily="34" charset="0"/>
                <a:cs typeface="Arial" pitchFamily="34" charset="0"/>
              </a:rPr>
              <a:t> </a:t>
            </a:r>
            <a:r>
              <a:rPr lang="en-US" sz="2600" dirty="0" err="1" smtClean="0">
                <a:solidFill>
                  <a:srgbClr val="0000FF"/>
                </a:solidFill>
                <a:latin typeface="Arial" pitchFamily="34" charset="0"/>
                <a:cs typeface="Arial" pitchFamily="34" charset="0"/>
              </a:rPr>
              <a:t>định</a:t>
            </a:r>
            <a:r>
              <a:rPr lang="en-US" sz="2600" dirty="0" smtClean="0">
                <a:solidFill>
                  <a:srgbClr val="0000FF"/>
                </a:solidFill>
                <a:latin typeface="Arial" pitchFamily="34" charset="0"/>
                <a:cs typeface="Arial" pitchFamily="34" charset="0"/>
              </a:rPr>
              <a:t> </a:t>
            </a:r>
            <a:r>
              <a:rPr lang="en-US" sz="2600" dirty="0" err="1" smtClean="0">
                <a:solidFill>
                  <a:srgbClr val="0000FF"/>
                </a:solidFill>
                <a:latin typeface="Arial" pitchFamily="34" charset="0"/>
                <a:cs typeface="Arial" pitchFamily="34" charset="0"/>
              </a:rPr>
              <a:t>của</a:t>
            </a:r>
            <a:r>
              <a:rPr lang="en-US" sz="2600" dirty="0" smtClean="0">
                <a:solidFill>
                  <a:srgbClr val="0000FF"/>
                </a:solidFill>
                <a:latin typeface="Arial" pitchFamily="34" charset="0"/>
                <a:cs typeface="Arial" pitchFamily="34" charset="0"/>
              </a:rPr>
              <a:t> </a:t>
            </a:r>
            <a:r>
              <a:rPr lang="en-US" sz="2600" dirty="0" err="1" smtClean="0">
                <a:solidFill>
                  <a:srgbClr val="0000FF"/>
                </a:solidFill>
                <a:latin typeface="Arial" pitchFamily="34" charset="0"/>
                <a:cs typeface="Arial" pitchFamily="34" charset="0"/>
              </a:rPr>
              <a:t>Bác</a:t>
            </a:r>
            <a:r>
              <a:rPr lang="en-US" sz="2600" dirty="0" smtClean="0">
                <a:solidFill>
                  <a:srgbClr val="0000FF"/>
                </a:solidFill>
                <a:latin typeface="Arial" pitchFamily="34" charset="0"/>
                <a:cs typeface="Arial" pitchFamily="34" charset="0"/>
              </a:rPr>
              <a:t> </a:t>
            </a:r>
            <a:r>
              <a:rPr lang="en-US" sz="2600" dirty="0" err="1" smtClean="0">
                <a:solidFill>
                  <a:srgbClr val="0000FF"/>
                </a:solidFill>
                <a:latin typeface="Arial" pitchFamily="34" charset="0"/>
                <a:cs typeface="Arial" pitchFamily="34" charset="0"/>
              </a:rPr>
              <a:t>sỹ</a:t>
            </a:r>
            <a:r>
              <a:rPr lang="en-US" sz="2600" dirty="0" smtClean="0">
                <a:solidFill>
                  <a:srgbClr val="0000FF"/>
                </a:solidFill>
                <a:latin typeface="Arial" pitchFamily="34" charset="0"/>
                <a:cs typeface="Arial" pitchFamily="34" charset="0"/>
              </a:rPr>
              <a:t>.</a:t>
            </a:r>
          </a:p>
        </p:txBody>
      </p:sp>
      <p:sp>
        <p:nvSpPr>
          <p:cNvPr id="3" name="Slide Number Placeholder 2"/>
          <p:cNvSpPr>
            <a:spLocks noGrp="1"/>
          </p:cNvSpPr>
          <p:nvPr>
            <p:ph type="sldNum" sz="quarter" idx="12"/>
          </p:nvPr>
        </p:nvSpPr>
        <p:spPr/>
        <p:txBody>
          <a:bodyPr/>
          <a:lstStyle/>
          <a:p>
            <a:fld id="{4EAF65A9-22AB-466A-842E-C5BF9E56D958}" type="slidenum">
              <a:rPr lang="en-US" smtClean="0"/>
              <a:pPr/>
              <a:t>10</a:t>
            </a:fld>
            <a:endParaRPr lang="en-US"/>
          </a:p>
        </p:txBody>
      </p:sp>
      <p:sp>
        <p:nvSpPr>
          <p:cNvPr id="9" name="Title 1"/>
          <p:cNvSpPr txBox="1">
            <a:spLocks/>
          </p:cNvSpPr>
          <p:nvPr/>
        </p:nvSpPr>
        <p:spPr>
          <a:xfrm>
            <a:off x="0" y="1"/>
            <a:ext cx="9144000" cy="685799"/>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b="1" dirty="0" smtClean="0">
                <a:solidFill>
                  <a:schemeClr val="bg1"/>
                </a:solidFill>
                <a:latin typeface="Tahoma" pitchFamily="34" charset="0"/>
                <a:ea typeface="Tahoma" pitchFamily="34" charset="0"/>
                <a:cs typeface="Tahoma" pitchFamily="34" charset="0"/>
              </a:rPr>
              <a:t>3. CHỈ ĐỊNH</a:t>
            </a:r>
            <a:endParaRPr lang="en-US" sz="2600" b="1" dirty="0">
              <a:solidFill>
                <a:schemeClr val="bg1"/>
              </a:solidFill>
              <a:latin typeface="Tahoma" pitchFamily="34" charset="0"/>
              <a:ea typeface="Tahoma" pitchFamily="34" charset="0"/>
              <a:cs typeface="Tahoma" pitchFamily="34" charset="0"/>
            </a:endParaRPr>
          </a:p>
        </p:txBody>
      </p:sp>
      <p:pic>
        <p:nvPicPr>
          <p:cNvPr id="10" name="Picture 2" descr="C:\Users\VN-Pro\Desktop\Quy chuan Logo Cao Dang y Bach Mai_nho.jpg"/>
          <p:cNvPicPr>
            <a:picLocks noChangeAspect="1" noChangeArrowheads="1"/>
          </p:cNvPicPr>
          <p:nvPr/>
        </p:nvPicPr>
        <p:blipFill>
          <a:blip r:embed="rId3" cstate="print"/>
          <a:srcRect/>
          <a:stretch>
            <a:fillRect/>
          </a:stretch>
        </p:blipFill>
        <p:spPr bwMode="auto">
          <a:xfrm>
            <a:off x="83820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3" descr="D:\ảnh\LOGO bachmai.jpg"/>
          <p:cNvPicPr>
            <a:picLocks noChangeAspect="1" noChangeArrowheads="1"/>
          </p:cNvPicPr>
          <p:nvPr/>
        </p:nvPicPr>
        <p:blipFill>
          <a:blip r:embed="rId4"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1724525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629400" y="4629150"/>
            <a:ext cx="2133600" cy="273844"/>
          </a:xfrm>
        </p:spPr>
        <p:txBody>
          <a:bodyPr/>
          <a:lstStyle/>
          <a:p>
            <a:r>
              <a:rPr lang="en-US" dirty="0" smtClean="0"/>
              <a:t>11</a:t>
            </a:r>
            <a:endParaRPr lang="en-US" dirty="0"/>
          </a:p>
        </p:txBody>
      </p:sp>
      <p:sp>
        <p:nvSpPr>
          <p:cNvPr id="8" name="TextBox 7"/>
          <p:cNvSpPr txBox="1"/>
          <p:nvPr/>
        </p:nvSpPr>
        <p:spPr>
          <a:xfrm>
            <a:off x="223157" y="1581150"/>
            <a:ext cx="8920843" cy="1292662"/>
          </a:xfrm>
          <a:prstGeom prst="rect">
            <a:avLst/>
          </a:prstGeom>
          <a:noFill/>
        </p:spPr>
        <p:txBody>
          <a:bodyPr wrap="square" rtlCol="0">
            <a:spAutoFit/>
          </a:bodyPr>
          <a:lstStyle/>
          <a:p>
            <a:pPr lvl="0">
              <a:lnSpc>
                <a:spcPct val="150000"/>
              </a:lnSpc>
            </a:pPr>
            <a:r>
              <a:rPr lang="en-US" sz="2600" dirty="0" smtClean="0">
                <a:solidFill>
                  <a:srgbClr val="0000FF"/>
                </a:solidFill>
                <a:cs typeface="Arial" pitchFamily="34" charset="0"/>
              </a:rPr>
              <a:t>- </a:t>
            </a:r>
            <a:r>
              <a:rPr lang="vi-VN" sz="2600" dirty="0" smtClean="0">
                <a:solidFill>
                  <a:srgbClr val="0000FF"/>
                </a:solidFill>
                <a:cs typeface="Arial" pitchFamily="34" charset="0"/>
              </a:rPr>
              <a:t>Người </a:t>
            </a:r>
            <a:r>
              <a:rPr lang="vi-VN" sz="2600" dirty="0">
                <a:solidFill>
                  <a:srgbClr val="0000FF"/>
                </a:solidFill>
                <a:cs typeface="Arial" pitchFamily="34" charset="0"/>
              </a:rPr>
              <a:t>bệnh đang thực hiện các thủ thuật can </a:t>
            </a:r>
            <a:r>
              <a:rPr lang="vi-VN" sz="2600" dirty="0" smtClean="0">
                <a:solidFill>
                  <a:srgbClr val="0000FF"/>
                </a:solidFill>
                <a:cs typeface="Arial" pitchFamily="34" charset="0"/>
              </a:rPr>
              <a:t>thiệp</a:t>
            </a:r>
            <a:r>
              <a:rPr lang="en-US" sz="2600" dirty="0" smtClean="0">
                <a:solidFill>
                  <a:srgbClr val="0000FF"/>
                </a:solidFill>
                <a:cs typeface="Arial" pitchFamily="34" charset="0"/>
              </a:rPr>
              <a:t>.</a:t>
            </a:r>
          </a:p>
          <a:p>
            <a:pPr lvl="0">
              <a:lnSpc>
                <a:spcPct val="150000"/>
              </a:lnSpc>
            </a:pPr>
            <a:r>
              <a:rPr lang="en-US" sz="2600" dirty="0" smtClean="0">
                <a:solidFill>
                  <a:srgbClr val="0000FF"/>
                </a:solidFill>
                <a:latin typeface="Arial" pitchFamily="34" charset="0"/>
                <a:cs typeface="Arial" pitchFamily="34" charset="0"/>
              </a:rPr>
              <a:t>- N</a:t>
            </a:r>
            <a:r>
              <a:rPr lang="vi-VN" sz="2600" dirty="0" smtClean="0">
                <a:solidFill>
                  <a:srgbClr val="0000FF"/>
                </a:solidFill>
                <a:latin typeface="Arial" pitchFamily="34" charset="0"/>
                <a:cs typeface="Arial" pitchFamily="34" charset="0"/>
              </a:rPr>
              <a:t>gười </a:t>
            </a:r>
            <a:r>
              <a:rPr lang="vi-VN" sz="2600" dirty="0">
                <a:solidFill>
                  <a:srgbClr val="0000FF"/>
                </a:solidFill>
                <a:latin typeface="Arial" pitchFamily="34" charset="0"/>
                <a:cs typeface="Arial" pitchFamily="34" charset="0"/>
              </a:rPr>
              <a:t>bệnh đang </a:t>
            </a:r>
            <a:r>
              <a:rPr lang="en-US" sz="2600" dirty="0" err="1" smtClean="0">
                <a:solidFill>
                  <a:srgbClr val="0000FF"/>
                </a:solidFill>
                <a:latin typeface="Arial" pitchFamily="34" charset="0"/>
                <a:cs typeface="Arial" pitchFamily="34" charset="0"/>
              </a:rPr>
              <a:t>trong</a:t>
            </a:r>
            <a:r>
              <a:rPr lang="en-US" sz="2600" dirty="0" smtClean="0">
                <a:solidFill>
                  <a:srgbClr val="0000FF"/>
                </a:solidFill>
                <a:latin typeface="Arial" pitchFamily="34" charset="0"/>
                <a:cs typeface="Arial" pitchFamily="34" charset="0"/>
              </a:rPr>
              <a:t> </a:t>
            </a:r>
            <a:r>
              <a:rPr lang="en-US" sz="2600" dirty="0" err="1" smtClean="0">
                <a:solidFill>
                  <a:srgbClr val="0000FF"/>
                </a:solidFill>
                <a:latin typeface="Arial" pitchFamily="34" charset="0"/>
                <a:cs typeface="Arial" pitchFamily="34" charset="0"/>
              </a:rPr>
              <a:t>tình</a:t>
            </a:r>
            <a:r>
              <a:rPr lang="en-US" sz="2600" dirty="0" smtClean="0">
                <a:solidFill>
                  <a:srgbClr val="0000FF"/>
                </a:solidFill>
                <a:latin typeface="Arial" pitchFamily="34" charset="0"/>
                <a:cs typeface="Arial" pitchFamily="34" charset="0"/>
              </a:rPr>
              <a:t> </a:t>
            </a:r>
            <a:r>
              <a:rPr lang="en-US" sz="2600" dirty="0" err="1" smtClean="0">
                <a:solidFill>
                  <a:srgbClr val="0000FF"/>
                </a:solidFill>
                <a:latin typeface="Arial" pitchFamily="34" charset="0"/>
                <a:cs typeface="Arial" pitchFamily="34" charset="0"/>
              </a:rPr>
              <a:t>trạng</a:t>
            </a:r>
            <a:r>
              <a:rPr lang="en-US" sz="2600" dirty="0" smtClean="0">
                <a:solidFill>
                  <a:srgbClr val="0000FF"/>
                </a:solidFill>
                <a:latin typeface="Arial" pitchFamily="34" charset="0"/>
                <a:cs typeface="Arial" pitchFamily="34" charset="0"/>
              </a:rPr>
              <a:t> </a:t>
            </a:r>
            <a:r>
              <a:rPr lang="vi-VN" sz="2600" dirty="0" smtClean="0">
                <a:solidFill>
                  <a:srgbClr val="0000FF"/>
                </a:solidFill>
                <a:latin typeface="Arial" pitchFamily="34" charset="0"/>
                <a:cs typeface="Arial" pitchFamily="34" charset="0"/>
              </a:rPr>
              <a:t>nguy </a:t>
            </a:r>
            <a:r>
              <a:rPr lang="vi-VN" sz="2600" dirty="0">
                <a:solidFill>
                  <a:srgbClr val="0000FF"/>
                </a:solidFill>
                <a:latin typeface="Arial" pitchFamily="34" charset="0"/>
                <a:cs typeface="Arial" pitchFamily="34" charset="0"/>
              </a:rPr>
              <a:t>kịch</a:t>
            </a:r>
            <a:r>
              <a:rPr lang="vi-VN" sz="2600" dirty="0">
                <a:solidFill>
                  <a:srgbClr val="0000FF"/>
                </a:solidFill>
                <a:cs typeface="Arial" pitchFamily="34" charset="0"/>
              </a:rPr>
              <a:t>.</a:t>
            </a:r>
          </a:p>
        </p:txBody>
      </p:sp>
      <p:sp>
        <p:nvSpPr>
          <p:cNvPr id="9" name="Title 1"/>
          <p:cNvSpPr txBox="1">
            <a:spLocks/>
          </p:cNvSpPr>
          <p:nvPr/>
        </p:nvSpPr>
        <p:spPr>
          <a:xfrm>
            <a:off x="0" y="1"/>
            <a:ext cx="9144000" cy="685799"/>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b="1" dirty="0" smtClean="0">
                <a:solidFill>
                  <a:schemeClr val="bg1"/>
                </a:solidFill>
                <a:latin typeface="Tahoma" pitchFamily="34" charset="0"/>
                <a:ea typeface="Tahoma" pitchFamily="34" charset="0"/>
                <a:cs typeface="Tahoma" pitchFamily="34" charset="0"/>
              </a:rPr>
              <a:t>4. CHỐNG CHỈ ĐỊNH</a:t>
            </a:r>
            <a:endParaRPr lang="en-US" sz="2600" b="1" dirty="0">
              <a:solidFill>
                <a:schemeClr val="bg1"/>
              </a:solidFill>
              <a:latin typeface="Tahoma" pitchFamily="34" charset="0"/>
              <a:ea typeface="Tahoma" pitchFamily="34" charset="0"/>
              <a:cs typeface="Tahoma" pitchFamily="34" charset="0"/>
            </a:endParaRPr>
          </a:p>
        </p:txBody>
      </p:sp>
      <p:pic>
        <p:nvPicPr>
          <p:cNvPr id="10" name="Picture 2" descr="C:\Users\VN-Pro\Desktop\Quy chuan Logo Cao Dang y Bach Mai_nho.jpg"/>
          <p:cNvPicPr>
            <a:picLocks noChangeAspect="1" noChangeArrowheads="1"/>
          </p:cNvPicPr>
          <p:nvPr/>
        </p:nvPicPr>
        <p:blipFill>
          <a:blip r:embed="rId3" cstate="print"/>
          <a:srcRect/>
          <a:stretch>
            <a:fillRect/>
          </a:stretch>
        </p:blipFill>
        <p:spPr bwMode="auto">
          <a:xfrm>
            <a:off x="83820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3" descr="D:\ảnh\LOGO bachmai.jpg"/>
          <p:cNvPicPr>
            <a:picLocks noChangeAspect="1" noChangeArrowheads="1"/>
          </p:cNvPicPr>
          <p:nvPr/>
        </p:nvPicPr>
        <p:blipFill>
          <a:blip r:embed="rId4"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6986963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2800" b="1" dirty="0" smtClean="0">
                <a:solidFill>
                  <a:schemeClr val="bg1"/>
                </a:solidFill>
                <a:latin typeface="Tahoma" pitchFamily="34" charset="0"/>
                <a:ea typeface="Tahoma" pitchFamily="34" charset="0"/>
                <a:cs typeface="Tahoma" pitchFamily="34" charset="0"/>
              </a:rPr>
              <a:t>TÌNH HUỐNG LÂM SÀNG</a:t>
            </a:r>
            <a:endParaRPr lang="en-US" sz="2800" b="1" dirty="0">
              <a:solidFill>
                <a:schemeClr val="bg1"/>
              </a:solidFill>
              <a:latin typeface="Tahoma" pitchFamily="34" charset="0"/>
              <a:ea typeface="Tahoma" pitchFamily="34" charset="0"/>
              <a:cs typeface="Tahoma" pitchFamily="34" charset="0"/>
            </a:endParaRPr>
          </a:p>
        </p:txBody>
      </p:sp>
      <p:sp>
        <p:nvSpPr>
          <p:cNvPr id="6" name="Subtitle 2"/>
          <p:cNvSpPr>
            <a:spLocks noGrp="1"/>
          </p:cNvSpPr>
          <p:nvPr>
            <p:ph type="subTitle" idx="1"/>
          </p:nvPr>
        </p:nvSpPr>
        <p:spPr>
          <a:xfrm>
            <a:off x="76200" y="666748"/>
            <a:ext cx="9067800" cy="4648202"/>
          </a:xfrm>
        </p:spPr>
        <p:txBody>
          <a:bodyPr>
            <a:noAutofit/>
          </a:bodyPr>
          <a:lstStyle/>
          <a:p>
            <a:pPr algn="just">
              <a:lnSpc>
                <a:spcPct val="120000"/>
              </a:lnSpc>
              <a:spcBef>
                <a:spcPts val="0"/>
              </a:spcBef>
            </a:pPr>
            <a:r>
              <a:rPr lang="vi-VN" sz="1900" b="1" dirty="0" smtClean="0">
                <a:solidFill>
                  <a:srgbClr val="0000FF"/>
                </a:solidFill>
              </a:rPr>
              <a:t>Người </a:t>
            </a:r>
            <a:r>
              <a:rPr lang="vi-VN" sz="1900" b="1" dirty="0">
                <a:solidFill>
                  <a:srgbClr val="0000FF"/>
                </a:solidFill>
              </a:rPr>
              <a:t>bệnh:  </a:t>
            </a:r>
            <a:r>
              <a:rPr lang="vi-VN" sz="1900" b="1" dirty="0" smtClean="0">
                <a:solidFill>
                  <a:srgbClr val="0000FF"/>
                </a:solidFill>
                <a:cs typeface="Arial" pitchFamily="34" charset="0"/>
              </a:rPr>
              <a:t>TR</a:t>
            </a:r>
            <a:r>
              <a:rPr lang="en-US" sz="1900" b="1" dirty="0" smtClean="0">
                <a:solidFill>
                  <a:srgbClr val="0000FF"/>
                </a:solidFill>
                <a:latin typeface="Arial" pitchFamily="34" charset="0"/>
                <a:cs typeface="Arial" pitchFamily="34" charset="0"/>
              </a:rPr>
              <a:t>Ầ</a:t>
            </a:r>
            <a:r>
              <a:rPr lang="vi-VN" sz="1900" b="1" dirty="0" smtClean="0">
                <a:solidFill>
                  <a:srgbClr val="0000FF"/>
                </a:solidFill>
                <a:cs typeface="Arial" pitchFamily="34" charset="0"/>
              </a:rPr>
              <a:t>N</a:t>
            </a:r>
            <a:r>
              <a:rPr lang="vi-VN" sz="1900" b="1" dirty="0" smtClean="0">
                <a:solidFill>
                  <a:srgbClr val="0000FF"/>
                </a:solidFill>
              </a:rPr>
              <a:t> VĂN T</a:t>
            </a:r>
            <a:r>
              <a:rPr lang="en-US" sz="1900" b="1" dirty="0" smtClean="0">
                <a:solidFill>
                  <a:srgbClr val="0000FF"/>
                </a:solidFill>
              </a:rPr>
              <a:t> ;			S</a:t>
            </a:r>
            <a:r>
              <a:rPr lang="vi-VN" sz="1900" b="1" dirty="0" smtClean="0">
                <a:solidFill>
                  <a:srgbClr val="0000FF"/>
                </a:solidFill>
              </a:rPr>
              <a:t>inh năm</a:t>
            </a:r>
            <a:r>
              <a:rPr lang="en-US" sz="1900" b="1" dirty="0" smtClean="0">
                <a:solidFill>
                  <a:srgbClr val="0000FF"/>
                </a:solidFill>
              </a:rPr>
              <a:t>:</a:t>
            </a:r>
            <a:r>
              <a:rPr lang="vi-VN" sz="1900" b="1" dirty="0" smtClean="0">
                <a:solidFill>
                  <a:srgbClr val="0000FF"/>
                </a:solidFill>
              </a:rPr>
              <a:t> </a:t>
            </a:r>
            <a:r>
              <a:rPr lang="vi-VN" sz="1900" b="1" dirty="0">
                <a:solidFill>
                  <a:srgbClr val="0000FF"/>
                </a:solidFill>
              </a:rPr>
              <a:t>1954. </a:t>
            </a:r>
          </a:p>
          <a:p>
            <a:pPr algn="just">
              <a:lnSpc>
                <a:spcPct val="120000"/>
              </a:lnSpc>
              <a:spcBef>
                <a:spcPts val="0"/>
              </a:spcBef>
            </a:pPr>
            <a:r>
              <a:rPr lang="vi-VN" sz="1900" b="1" dirty="0">
                <a:solidFill>
                  <a:srgbClr val="0000FF"/>
                </a:solidFill>
              </a:rPr>
              <a:t>Giường: 62</a:t>
            </a:r>
            <a:r>
              <a:rPr lang="vi-VN" sz="1900" b="1" dirty="0" smtClean="0">
                <a:solidFill>
                  <a:srgbClr val="0000FF"/>
                </a:solidFill>
              </a:rPr>
              <a:t>;</a:t>
            </a:r>
            <a:r>
              <a:rPr lang="en-US" sz="1900" b="1" dirty="0" smtClean="0">
                <a:solidFill>
                  <a:srgbClr val="0000FF"/>
                </a:solidFill>
              </a:rPr>
              <a:t>		</a:t>
            </a:r>
            <a:r>
              <a:rPr lang="vi-VN" sz="1900" b="1" dirty="0" smtClean="0">
                <a:solidFill>
                  <a:srgbClr val="0000FF"/>
                </a:solidFill>
              </a:rPr>
              <a:t>Phòng</a:t>
            </a:r>
            <a:r>
              <a:rPr lang="vi-VN" sz="1900" b="1" dirty="0">
                <a:solidFill>
                  <a:srgbClr val="0000FF"/>
                </a:solidFill>
              </a:rPr>
              <a:t>: Cấp cứu 4 ;  </a:t>
            </a:r>
            <a:r>
              <a:rPr lang="en-US" sz="1900" b="1" dirty="0" smtClean="0">
                <a:solidFill>
                  <a:srgbClr val="0000FF"/>
                </a:solidFill>
              </a:rPr>
              <a:t>	</a:t>
            </a:r>
            <a:r>
              <a:rPr lang="vi-VN" sz="1900" b="1" dirty="0" smtClean="0">
                <a:solidFill>
                  <a:srgbClr val="0000FF"/>
                </a:solidFill>
              </a:rPr>
              <a:t>Khoa</a:t>
            </a:r>
            <a:r>
              <a:rPr lang="vi-VN" sz="1900" b="1" dirty="0">
                <a:solidFill>
                  <a:srgbClr val="0000FF"/>
                </a:solidFill>
              </a:rPr>
              <a:t>: Cấp cứu A9 </a:t>
            </a:r>
          </a:p>
          <a:p>
            <a:pPr algn="just">
              <a:lnSpc>
                <a:spcPct val="120000"/>
              </a:lnSpc>
              <a:spcBef>
                <a:spcPts val="0"/>
              </a:spcBef>
            </a:pPr>
            <a:r>
              <a:rPr lang="vi-VN" sz="1900" b="1" dirty="0">
                <a:solidFill>
                  <a:srgbClr val="0000FF"/>
                </a:solidFill>
              </a:rPr>
              <a:t>Chẩn đoán: Tai biến mạch máu não</a:t>
            </a:r>
          </a:p>
          <a:p>
            <a:pPr algn="just">
              <a:lnSpc>
                <a:spcPct val="120000"/>
              </a:lnSpc>
              <a:spcBef>
                <a:spcPts val="0"/>
              </a:spcBef>
            </a:pPr>
            <a:r>
              <a:rPr lang="vi-VN" sz="1900" b="1" dirty="0">
                <a:solidFill>
                  <a:srgbClr val="0000FF"/>
                </a:solidFill>
              </a:rPr>
              <a:t>Hiện tại: NB lơ mơ, Glasgow 12 điểm, thở oxy qua canuyn mở khí quản (T tube) 9 </a:t>
            </a:r>
            <a:r>
              <a:rPr lang="vi-VN" sz="1900" b="1" dirty="0" smtClean="0">
                <a:solidFill>
                  <a:srgbClr val="0000FF"/>
                </a:solidFill>
              </a:rPr>
              <a:t>lít/phút.</a:t>
            </a:r>
            <a:r>
              <a:rPr lang="en-US" sz="1900" b="1" dirty="0" smtClean="0">
                <a:solidFill>
                  <a:srgbClr val="0000FF"/>
                </a:solidFill>
              </a:rPr>
              <a:t> </a:t>
            </a:r>
          </a:p>
          <a:p>
            <a:pPr algn="just">
              <a:lnSpc>
                <a:spcPct val="120000"/>
              </a:lnSpc>
              <a:spcBef>
                <a:spcPts val="0"/>
              </a:spcBef>
            </a:pPr>
            <a:r>
              <a:rPr lang="vi-VN" sz="1900" b="1" dirty="0" smtClean="0">
                <a:solidFill>
                  <a:srgbClr val="0000FF"/>
                </a:solidFill>
              </a:rPr>
              <a:t>Dấu </a:t>
            </a:r>
            <a:r>
              <a:rPr lang="vi-VN" sz="1900" b="1" dirty="0">
                <a:solidFill>
                  <a:srgbClr val="0000FF"/>
                </a:solidFill>
              </a:rPr>
              <a:t>hiệu sinh tồn: </a:t>
            </a:r>
            <a:r>
              <a:rPr lang="en-US" sz="1900" b="1" dirty="0" err="1" smtClean="0">
                <a:solidFill>
                  <a:srgbClr val="0000FF"/>
                </a:solidFill>
                <a:latin typeface="Arial" pitchFamily="34" charset="0"/>
                <a:cs typeface="Arial" pitchFamily="34" charset="0"/>
              </a:rPr>
              <a:t>Mạch</a:t>
            </a:r>
            <a:r>
              <a:rPr lang="en-US" sz="1900" b="1" dirty="0" smtClean="0">
                <a:solidFill>
                  <a:srgbClr val="0000FF"/>
                </a:solidFill>
              </a:rPr>
              <a:t>:</a:t>
            </a:r>
            <a:r>
              <a:rPr lang="vi-VN" sz="1900" b="1" dirty="0" smtClean="0">
                <a:solidFill>
                  <a:srgbClr val="0000FF"/>
                </a:solidFill>
              </a:rPr>
              <a:t> </a:t>
            </a:r>
            <a:r>
              <a:rPr lang="vi-VN" sz="1900" b="1" dirty="0">
                <a:solidFill>
                  <a:srgbClr val="0000FF"/>
                </a:solidFill>
              </a:rPr>
              <a:t>85 </a:t>
            </a:r>
            <a:r>
              <a:rPr lang="vi-VN" sz="1900" b="1" dirty="0" smtClean="0">
                <a:solidFill>
                  <a:srgbClr val="0000FF"/>
                </a:solidFill>
              </a:rPr>
              <a:t>lần/phút</a:t>
            </a:r>
            <a:r>
              <a:rPr lang="en-US" sz="1900" b="1" dirty="0" smtClean="0">
                <a:solidFill>
                  <a:srgbClr val="0000FF"/>
                </a:solidFill>
              </a:rPr>
              <a:t>;</a:t>
            </a:r>
            <a:r>
              <a:rPr lang="vi-VN" sz="1900" b="1" dirty="0" smtClean="0">
                <a:solidFill>
                  <a:srgbClr val="0000FF"/>
                </a:solidFill>
              </a:rPr>
              <a:t> </a:t>
            </a:r>
            <a:r>
              <a:rPr lang="en-US" sz="1900" b="1" dirty="0" smtClean="0">
                <a:solidFill>
                  <a:srgbClr val="0000FF"/>
                </a:solidFill>
                <a:latin typeface="Arial" pitchFamily="34" charset="0"/>
                <a:cs typeface="Arial" pitchFamily="34" charset="0"/>
              </a:rPr>
              <a:t>HA</a:t>
            </a:r>
            <a:r>
              <a:rPr lang="vi-VN" sz="1900" b="1" dirty="0" smtClean="0">
                <a:solidFill>
                  <a:srgbClr val="0000FF"/>
                </a:solidFill>
              </a:rPr>
              <a:t>: </a:t>
            </a:r>
            <a:r>
              <a:rPr lang="vi-VN" sz="1900" b="1" dirty="0">
                <a:solidFill>
                  <a:srgbClr val="0000FF"/>
                </a:solidFill>
              </a:rPr>
              <a:t>100/50 </a:t>
            </a:r>
            <a:r>
              <a:rPr lang="vi-VN" sz="1900" b="1" dirty="0" smtClean="0">
                <a:solidFill>
                  <a:srgbClr val="0000FF"/>
                </a:solidFill>
              </a:rPr>
              <a:t>mm</a:t>
            </a:r>
            <a:r>
              <a:rPr lang="en-US" sz="1900" b="1" dirty="0" smtClean="0">
                <a:solidFill>
                  <a:srgbClr val="0000FF"/>
                </a:solidFill>
              </a:rPr>
              <a:t> </a:t>
            </a:r>
            <a:r>
              <a:rPr lang="vi-VN" sz="1900" b="1" dirty="0" smtClean="0">
                <a:solidFill>
                  <a:srgbClr val="0000FF"/>
                </a:solidFill>
              </a:rPr>
              <a:t>Hg</a:t>
            </a:r>
            <a:r>
              <a:rPr lang="en-US" sz="1900" b="1" dirty="0" smtClean="0">
                <a:solidFill>
                  <a:srgbClr val="0000FF"/>
                </a:solidFill>
              </a:rPr>
              <a:t>;</a:t>
            </a:r>
            <a:r>
              <a:rPr lang="vi-VN" sz="1900" b="1" dirty="0" smtClean="0">
                <a:solidFill>
                  <a:srgbClr val="0000FF"/>
                </a:solidFill>
              </a:rPr>
              <a:t> </a:t>
            </a:r>
            <a:r>
              <a:rPr lang="vi-VN" sz="1900" b="1" dirty="0">
                <a:solidFill>
                  <a:srgbClr val="0000FF"/>
                </a:solidFill>
              </a:rPr>
              <a:t>Sp02: 97</a:t>
            </a:r>
            <a:r>
              <a:rPr lang="vi-VN" sz="1900" b="1" dirty="0" smtClean="0">
                <a:solidFill>
                  <a:srgbClr val="0000FF"/>
                </a:solidFill>
              </a:rPr>
              <a:t>%</a:t>
            </a:r>
            <a:r>
              <a:rPr lang="en-US" sz="1900" b="1" dirty="0" smtClean="0">
                <a:solidFill>
                  <a:srgbClr val="0000FF"/>
                </a:solidFill>
              </a:rPr>
              <a:t>;</a:t>
            </a:r>
            <a:r>
              <a:rPr lang="vi-VN" sz="1900" b="1" dirty="0" smtClean="0">
                <a:solidFill>
                  <a:srgbClr val="0000FF"/>
                </a:solidFill>
              </a:rPr>
              <a:t> </a:t>
            </a:r>
            <a:r>
              <a:rPr lang="vi-VN" sz="1900" b="1" dirty="0">
                <a:solidFill>
                  <a:srgbClr val="0000FF"/>
                </a:solidFill>
              </a:rPr>
              <a:t>nhiệt </a:t>
            </a:r>
            <a:r>
              <a:rPr lang="vi-VN" sz="1900" b="1" dirty="0" smtClean="0">
                <a:solidFill>
                  <a:srgbClr val="0000FF"/>
                </a:solidFill>
              </a:rPr>
              <a:t>độ:</a:t>
            </a:r>
            <a:r>
              <a:rPr lang="en-US" sz="1900" b="1" dirty="0" smtClean="0">
                <a:solidFill>
                  <a:srgbClr val="0000FF"/>
                </a:solidFill>
              </a:rPr>
              <a:t> </a:t>
            </a:r>
            <a:r>
              <a:rPr lang="en-US" sz="1900" b="1" dirty="0" smtClean="0">
                <a:solidFill>
                  <a:srgbClr val="0000FF"/>
                </a:solidFill>
                <a:latin typeface="Arial" pitchFamily="34" charset="0"/>
                <a:ea typeface="Times New Roman" panose="02020603050405020304" pitchFamily="18" charset="0"/>
                <a:cs typeface="Arial" pitchFamily="34" charset="0"/>
              </a:rPr>
              <a:t>36</a:t>
            </a:r>
            <a:r>
              <a:rPr lang="en-US" sz="1900" b="1" baseline="30000" dirty="0" smtClean="0">
                <a:solidFill>
                  <a:srgbClr val="0000FF"/>
                </a:solidFill>
                <a:latin typeface="Arial" pitchFamily="34" charset="0"/>
                <a:ea typeface="Times New Roman" panose="02020603050405020304" pitchFamily="18" charset="0"/>
                <a:cs typeface="Arial" pitchFamily="34" charset="0"/>
              </a:rPr>
              <a:t>0</a:t>
            </a:r>
            <a:r>
              <a:rPr lang="en-US" sz="1900" b="1" dirty="0" smtClean="0">
                <a:solidFill>
                  <a:srgbClr val="0000FF"/>
                </a:solidFill>
                <a:latin typeface="Arial" pitchFamily="34" charset="0"/>
                <a:ea typeface="Times New Roman" panose="02020603050405020304" pitchFamily="18" charset="0"/>
                <a:cs typeface="Arial" pitchFamily="34" charset="0"/>
              </a:rPr>
              <a:t>2C;</a:t>
            </a:r>
            <a:r>
              <a:rPr lang="vi-VN" sz="1900" b="1" dirty="0" smtClean="0">
                <a:solidFill>
                  <a:srgbClr val="0000FF"/>
                </a:solidFill>
              </a:rPr>
              <a:t> </a:t>
            </a:r>
            <a:r>
              <a:rPr lang="vi-VN" sz="1900" b="1" dirty="0">
                <a:solidFill>
                  <a:srgbClr val="0000FF"/>
                </a:solidFill>
              </a:rPr>
              <a:t>nhịp </a:t>
            </a:r>
            <a:r>
              <a:rPr lang="vi-VN" sz="1900" b="1" dirty="0" smtClean="0">
                <a:solidFill>
                  <a:srgbClr val="0000FF"/>
                </a:solidFill>
              </a:rPr>
              <a:t>thở</a:t>
            </a:r>
            <a:r>
              <a:rPr lang="en-US" sz="1900" b="1" dirty="0" smtClean="0">
                <a:solidFill>
                  <a:srgbClr val="0000FF"/>
                </a:solidFill>
              </a:rPr>
              <a:t>:</a:t>
            </a:r>
            <a:r>
              <a:rPr lang="vi-VN" sz="1900" b="1" dirty="0" smtClean="0">
                <a:solidFill>
                  <a:srgbClr val="0000FF"/>
                </a:solidFill>
              </a:rPr>
              <a:t> </a:t>
            </a:r>
            <a:r>
              <a:rPr lang="vi-VN" sz="1900" b="1" dirty="0">
                <a:solidFill>
                  <a:srgbClr val="0000FF"/>
                </a:solidFill>
              </a:rPr>
              <a:t>18 lần/phút. </a:t>
            </a:r>
          </a:p>
          <a:p>
            <a:pPr algn="just">
              <a:lnSpc>
                <a:spcPct val="120000"/>
              </a:lnSpc>
              <a:spcBef>
                <a:spcPts val="0"/>
              </a:spcBef>
            </a:pPr>
            <a:r>
              <a:rPr lang="vi-VN" sz="1900" b="1" dirty="0">
                <a:solidFill>
                  <a:srgbClr val="FF0000"/>
                </a:solidFill>
              </a:rPr>
              <a:t>Y lệnh: Thay băng mở khí quản cho người bệnh.</a:t>
            </a:r>
          </a:p>
          <a:p>
            <a:pPr algn="just">
              <a:lnSpc>
                <a:spcPct val="120000"/>
              </a:lnSpc>
              <a:spcBef>
                <a:spcPts val="0"/>
              </a:spcBef>
            </a:pPr>
            <a:r>
              <a:rPr lang="vi-VN" sz="1900" b="1" dirty="0">
                <a:solidFill>
                  <a:srgbClr val="0000FF"/>
                </a:solidFill>
              </a:rPr>
              <a:t>Yêu cầu:</a:t>
            </a:r>
          </a:p>
          <a:p>
            <a:pPr algn="just">
              <a:lnSpc>
                <a:spcPct val="120000"/>
              </a:lnSpc>
              <a:spcBef>
                <a:spcPts val="0"/>
              </a:spcBef>
            </a:pPr>
            <a:r>
              <a:rPr lang="vi-VN" sz="1900" b="1" dirty="0" smtClean="0">
                <a:solidFill>
                  <a:srgbClr val="FF0000"/>
                </a:solidFill>
              </a:rPr>
              <a:t>1.</a:t>
            </a:r>
            <a:r>
              <a:rPr lang="en-US" sz="1900" b="1" dirty="0" smtClean="0">
                <a:solidFill>
                  <a:srgbClr val="FF0000"/>
                </a:solidFill>
              </a:rPr>
              <a:t> </a:t>
            </a:r>
            <a:r>
              <a:rPr lang="vi-VN" sz="1900" b="1" dirty="0" smtClean="0">
                <a:solidFill>
                  <a:srgbClr val="FF0000"/>
                </a:solidFill>
              </a:rPr>
              <a:t>Chuẩn </a:t>
            </a:r>
            <a:r>
              <a:rPr lang="vi-VN" sz="1900" b="1" dirty="0">
                <a:solidFill>
                  <a:srgbClr val="FF0000"/>
                </a:solidFill>
              </a:rPr>
              <a:t>bị </a:t>
            </a:r>
            <a:r>
              <a:rPr lang="en-US" sz="1900" b="1" dirty="0" smtClean="0">
                <a:solidFill>
                  <a:srgbClr val="FF0000"/>
                </a:solidFill>
                <a:latin typeface="Arial" pitchFamily="34" charset="0"/>
                <a:cs typeface="Arial" pitchFamily="34" charset="0"/>
              </a:rPr>
              <a:t>NB</a:t>
            </a:r>
            <a:r>
              <a:rPr lang="en-US" sz="1900" b="1" dirty="0" smtClean="0">
                <a:solidFill>
                  <a:srgbClr val="FF0000"/>
                </a:solidFill>
              </a:rPr>
              <a:t> </a:t>
            </a:r>
            <a:r>
              <a:rPr lang="vi-VN" sz="1900" b="1" dirty="0" smtClean="0">
                <a:solidFill>
                  <a:srgbClr val="FF0000"/>
                </a:solidFill>
              </a:rPr>
              <a:t>để </a:t>
            </a:r>
            <a:r>
              <a:rPr lang="vi-VN" sz="1900" b="1" dirty="0">
                <a:solidFill>
                  <a:srgbClr val="FF0000"/>
                </a:solidFill>
              </a:rPr>
              <a:t>thực hiện KT thay băng mở khí quản?</a:t>
            </a:r>
          </a:p>
          <a:p>
            <a:pPr algn="just">
              <a:lnSpc>
                <a:spcPct val="120000"/>
              </a:lnSpc>
              <a:spcBef>
                <a:spcPts val="0"/>
              </a:spcBef>
            </a:pPr>
            <a:r>
              <a:rPr lang="vi-VN" sz="1900" b="1" dirty="0" smtClean="0">
                <a:solidFill>
                  <a:srgbClr val="FF0000"/>
                </a:solidFill>
              </a:rPr>
              <a:t>2.</a:t>
            </a:r>
            <a:r>
              <a:rPr lang="en-US" sz="1900" b="1" dirty="0" smtClean="0">
                <a:solidFill>
                  <a:srgbClr val="FF0000"/>
                </a:solidFill>
              </a:rPr>
              <a:t> </a:t>
            </a:r>
            <a:r>
              <a:rPr lang="vi-VN" sz="1900" b="1" dirty="0" smtClean="0">
                <a:solidFill>
                  <a:srgbClr val="FF0000"/>
                </a:solidFill>
              </a:rPr>
              <a:t>Hãy </a:t>
            </a:r>
            <a:r>
              <a:rPr lang="vi-VN" sz="1900" b="1" dirty="0">
                <a:solidFill>
                  <a:srgbClr val="FF0000"/>
                </a:solidFill>
              </a:rPr>
              <a:t>chuẩn bị </a:t>
            </a:r>
            <a:r>
              <a:rPr lang="en-US" sz="1900" b="1" dirty="0" smtClean="0">
                <a:solidFill>
                  <a:srgbClr val="FF0000"/>
                </a:solidFill>
                <a:latin typeface="Arial" pitchFamily="34" charset="0"/>
                <a:cs typeface="Arial" pitchFamily="34" charset="0"/>
              </a:rPr>
              <a:t>ĐD</a:t>
            </a:r>
            <a:r>
              <a:rPr lang="vi-VN" sz="1900" b="1" dirty="0" smtClean="0">
                <a:solidFill>
                  <a:srgbClr val="FF0000"/>
                </a:solidFill>
                <a:latin typeface="Arial" pitchFamily="34" charset="0"/>
                <a:cs typeface="Arial" pitchFamily="34" charset="0"/>
              </a:rPr>
              <a:t>, </a:t>
            </a:r>
            <a:r>
              <a:rPr lang="en-US" sz="1900" b="1" dirty="0" smtClean="0">
                <a:solidFill>
                  <a:srgbClr val="FF0000"/>
                </a:solidFill>
                <a:latin typeface="Arial" pitchFamily="34" charset="0"/>
                <a:cs typeface="Arial" pitchFamily="34" charset="0"/>
              </a:rPr>
              <a:t>DC </a:t>
            </a:r>
            <a:r>
              <a:rPr lang="vi-VN" sz="1900" b="1" dirty="0" smtClean="0">
                <a:solidFill>
                  <a:srgbClr val="FF0000"/>
                </a:solidFill>
              </a:rPr>
              <a:t>phù </a:t>
            </a:r>
            <a:r>
              <a:rPr lang="vi-VN" sz="1900" b="1" dirty="0">
                <a:solidFill>
                  <a:srgbClr val="FF0000"/>
                </a:solidFill>
              </a:rPr>
              <a:t>hợp để thực hiện KT thay băng mở khí quản?</a:t>
            </a:r>
          </a:p>
          <a:p>
            <a:pPr algn="just">
              <a:lnSpc>
                <a:spcPct val="120000"/>
              </a:lnSpc>
              <a:spcBef>
                <a:spcPts val="0"/>
              </a:spcBef>
            </a:pPr>
            <a:r>
              <a:rPr lang="vi-VN" sz="1900" b="1" dirty="0" smtClean="0">
                <a:solidFill>
                  <a:srgbClr val="FF0000"/>
                </a:solidFill>
              </a:rPr>
              <a:t>3.</a:t>
            </a:r>
            <a:r>
              <a:rPr lang="en-US" sz="1900" b="1" dirty="0" smtClean="0">
                <a:solidFill>
                  <a:srgbClr val="FF0000"/>
                </a:solidFill>
              </a:rPr>
              <a:t> </a:t>
            </a:r>
            <a:r>
              <a:rPr lang="vi-VN" sz="1900" b="1" dirty="0" smtClean="0">
                <a:solidFill>
                  <a:srgbClr val="FF0000"/>
                </a:solidFill>
              </a:rPr>
              <a:t>Tiến </a:t>
            </a:r>
            <a:r>
              <a:rPr lang="vi-VN" sz="1900" b="1" dirty="0">
                <a:solidFill>
                  <a:srgbClr val="FF0000"/>
                </a:solidFill>
              </a:rPr>
              <a:t>hành KT thay băng mở khí quản cho người bệnh </a:t>
            </a:r>
            <a:r>
              <a:rPr lang="vi-VN" sz="1900" b="1" dirty="0" smtClean="0">
                <a:solidFill>
                  <a:srgbClr val="FF0000"/>
                </a:solidFill>
              </a:rPr>
              <a:t>T</a:t>
            </a:r>
            <a:r>
              <a:rPr lang="en-US" sz="1900" b="1" dirty="0" smtClean="0">
                <a:solidFill>
                  <a:srgbClr val="FF0000"/>
                </a:solidFill>
              </a:rPr>
              <a:t> </a:t>
            </a:r>
            <a:r>
              <a:rPr lang="en-US" sz="1900" b="1" dirty="0" err="1" smtClean="0">
                <a:solidFill>
                  <a:srgbClr val="FF0000"/>
                </a:solidFill>
                <a:latin typeface="Arial" pitchFamily="34" charset="0"/>
                <a:cs typeface="Arial" pitchFamily="34" charset="0"/>
              </a:rPr>
              <a:t>theo</a:t>
            </a:r>
            <a:r>
              <a:rPr lang="en-US" sz="1900" b="1" dirty="0" smtClean="0">
                <a:solidFill>
                  <a:srgbClr val="FF0000"/>
                </a:solidFill>
                <a:latin typeface="Arial" pitchFamily="34" charset="0"/>
                <a:cs typeface="Arial" pitchFamily="34" charset="0"/>
              </a:rPr>
              <a:t> </a:t>
            </a:r>
            <a:r>
              <a:rPr lang="en-US" sz="1900" b="1" dirty="0" err="1" smtClean="0">
                <a:solidFill>
                  <a:srgbClr val="FF0000"/>
                </a:solidFill>
                <a:latin typeface="Arial" pitchFamily="34" charset="0"/>
                <a:cs typeface="Arial" pitchFamily="34" charset="0"/>
              </a:rPr>
              <a:t>đúng</a:t>
            </a:r>
            <a:r>
              <a:rPr lang="en-US" sz="1900" b="1" dirty="0" smtClean="0">
                <a:solidFill>
                  <a:srgbClr val="FF0000"/>
                </a:solidFill>
                <a:latin typeface="Arial" pitchFamily="34" charset="0"/>
                <a:cs typeface="Arial" pitchFamily="34" charset="0"/>
              </a:rPr>
              <a:t> QT?</a:t>
            </a:r>
          </a:p>
        </p:txBody>
      </p:sp>
      <p:pic>
        <p:nvPicPr>
          <p:cNvPr id="8" name="Picture 3" descr="D:\ảnh\LOGO bachmai.jpg"/>
          <p:cNvPicPr>
            <a:picLocks noChangeAspect="1" noChangeArrowheads="1"/>
          </p:cNvPicPr>
          <p:nvPr/>
        </p:nvPicPr>
        <p:blipFill>
          <a:blip r:embed="rId3"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2" descr="C:\Users\VN-Pro\Desktop\Quy chuan Logo Cao Dang y Bach Mai_nho.jpg"/>
          <p:cNvPicPr>
            <a:picLocks noChangeAspect="1" noChangeArrowheads="1"/>
          </p:cNvPicPr>
          <p:nvPr/>
        </p:nvPicPr>
        <p:blipFill>
          <a:blip r:embed="rId4" cstate="print"/>
          <a:srcRect/>
          <a:stretch>
            <a:fillRect/>
          </a:stretch>
        </p:blipFill>
        <p:spPr bwMode="auto">
          <a:xfrm>
            <a:off x="83820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3030058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2800" b="1" dirty="0" smtClean="0">
                <a:solidFill>
                  <a:schemeClr val="bg1"/>
                </a:solidFill>
                <a:latin typeface="Tahoma" pitchFamily="34" charset="0"/>
                <a:ea typeface="Tahoma" pitchFamily="34" charset="0"/>
                <a:cs typeface="Tahoma" pitchFamily="34" charset="0"/>
              </a:rPr>
              <a:t>TÌNH HUỐNG LÂM SÀNG</a:t>
            </a:r>
            <a:endParaRPr lang="en-US" sz="2800" b="1" dirty="0">
              <a:solidFill>
                <a:schemeClr val="bg1"/>
              </a:solidFill>
              <a:latin typeface="Tahoma" pitchFamily="34" charset="0"/>
              <a:ea typeface="Tahoma" pitchFamily="34" charset="0"/>
              <a:cs typeface="Tahoma" pitchFamily="34" charset="0"/>
            </a:endParaRPr>
          </a:p>
        </p:txBody>
      </p:sp>
      <p:sp>
        <p:nvSpPr>
          <p:cNvPr id="6" name="Subtitle 2"/>
          <p:cNvSpPr>
            <a:spLocks noGrp="1"/>
          </p:cNvSpPr>
          <p:nvPr>
            <p:ph type="subTitle" idx="1"/>
          </p:nvPr>
        </p:nvSpPr>
        <p:spPr>
          <a:xfrm>
            <a:off x="76200" y="666748"/>
            <a:ext cx="9067800" cy="4648202"/>
          </a:xfrm>
        </p:spPr>
        <p:txBody>
          <a:bodyPr>
            <a:noAutofit/>
          </a:bodyPr>
          <a:lstStyle/>
          <a:p>
            <a:pPr algn="just">
              <a:lnSpc>
                <a:spcPct val="120000"/>
              </a:lnSpc>
              <a:spcBef>
                <a:spcPts val="0"/>
              </a:spcBef>
            </a:pPr>
            <a:r>
              <a:rPr lang="vi-VN" sz="1900" b="1" dirty="0" smtClean="0">
                <a:solidFill>
                  <a:srgbClr val="0000FF"/>
                </a:solidFill>
              </a:rPr>
              <a:t>Người </a:t>
            </a:r>
            <a:r>
              <a:rPr lang="vi-VN" sz="1900" b="1" dirty="0">
                <a:solidFill>
                  <a:srgbClr val="0000FF"/>
                </a:solidFill>
              </a:rPr>
              <a:t>bệnh:  </a:t>
            </a:r>
            <a:r>
              <a:rPr lang="vi-VN" sz="1900" b="1" dirty="0" smtClean="0">
                <a:solidFill>
                  <a:srgbClr val="0000FF"/>
                </a:solidFill>
                <a:cs typeface="Arial" pitchFamily="34" charset="0"/>
              </a:rPr>
              <a:t>TR</a:t>
            </a:r>
            <a:r>
              <a:rPr lang="en-US" sz="1900" b="1" dirty="0" smtClean="0">
                <a:solidFill>
                  <a:srgbClr val="0000FF"/>
                </a:solidFill>
                <a:latin typeface="Arial" pitchFamily="34" charset="0"/>
                <a:cs typeface="Arial" pitchFamily="34" charset="0"/>
              </a:rPr>
              <a:t>Ầ</a:t>
            </a:r>
            <a:r>
              <a:rPr lang="vi-VN" sz="1900" b="1" dirty="0" smtClean="0">
                <a:solidFill>
                  <a:srgbClr val="0000FF"/>
                </a:solidFill>
                <a:cs typeface="Arial" pitchFamily="34" charset="0"/>
              </a:rPr>
              <a:t>N</a:t>
            </a:r>
            <a:r>
              <a:rPr lang="vi-VN" sz="1900" b="1" dirty="0" smtClean="0">
                <a:solidFill>
                  <a:srgbClr val="0000FF"/>
                </a:solidFill>
              </a:rPr>
              <a:t> VĂN T</a:t>
            </a:r>
            <a:r>
              <a:rPr lang="en-US" sz="1900" b="1" dirty="0" smtClean="0">
                <a:solidFill>
                  <a:srgbClr val="0000FF"/>
                </a:solidFill>
              </a:rPr>
              <a:t> ;			S</a:t>
            </a:r>
            <a:r>
              <a:rPr lang="vi-VN" sz="1900" b="1" dirty="0" smtClean="0">
                <a:solidFill>
                  <a:srgbClr val="0000FF"/>
                </a:solidFill>
              </a:rPr>
              <a:t>inh năm</a:t>
            </a:r>
            <a:r>
              <a:rPr lang="en-US" sz="1900" b="1" dirty="0" smtClean="0">
                <a:solidFill>
                  <a:srgbClr val="0000FF"/>
                </a:solidFill>
              </a:rPr>
              <a:t>:</a:t>
            </a:r>
            <a:r>
              <a:rPr lang="vi-VN" sz="1900" b="1" dirty="0" smtClean="0">
                <a:solidFill>
                  <a:srgbClr val="0000FF"/>
                </a:solidFill>
              </a:rPr>
              <a:t> </a:t>
            </a:r>
            <a:r>
              <a:rPr lang="vi-VN" sz="1900" b="1" dirty="0">
                <a:solidFill>
                  <a:srgbClr val="0000FF"/>
                </a:solidFill>
              </a:rPr>
              <a:t>1954. </a:t>
            </a:r>
          </a:p>
          <a:p>
            <a:pPr algn="just">
              <a:lnSpc>
                <a:spcPct val="120000"/>
              </a:lnSpc>
              <a:spcBef>
                <a:spcPts val="0"/>
              </a:spcBef>
            </a:pPr>
            <a:r>
              <a:rPr lang="vi-VN" sz="1900" b="1" dirty="0">
                <a:solidFill>
                  <a:srgbClr val="0000FF"/>
                </a:solidFill>
              </a:rPr>
              <a:t>Giường: 62</a:t>
            </a:r>
            <a:r>
              <a:rPr lang="vi-VN" sz="1900" b="1" dirty="0" smtClean="0">
                <a:solidFill>
                  <a:srgbClr val="0000FF"/>
                </a:solidFill>
              </a:rPr>
              <a:t>;</a:t>
            </a:r>
            <a:r>
              <a:rPr lang="en-US" sz="1900" b="1" dirty="0" smtClean="0">
                <a:solidFill>
                  <a:srgbClr val="0000FF"/>
                </a:solidFill>
              </a:rPr>
              <a:t>		</a:t>
            </a:r>
            <a:r>
              <a:rPr lang="vi-VN" sz="1900" b="1" dirty="0" smtClean="0">
                <a:solidFill>
                  <a:srgbClr val="0000FF"/>
                </a:solidFill>
              </a:rPr>
              <a:t>Phòng</a:t>
            </a:r>
            <a:r>
              <a:rPr lang="vi-VN" sz="1900" b="1" dirty="0">
                <a:solidFill>
                  <a:srgbClr val="0000FF"/>
                </a:solidFill>
              </a:rPr>
              <a:t>: Cấp cứu 4 ;  </a:t>
            </a:r>
            <a:r>
              <a:rPr lang="en-US" sz="1900" b="1" dirty="0" smtClean="0">
                <a:solidFill>
                  <a:srgbClr val="0000FF"/>
                </a:solidFill>
              </a:rPr>
              <a:t>	</a:t>
            </a:r>
            <a:r>
              <a:rPr lang="vi-VN" sz="1900" b="1" dirty="0" smtClean="0">
                <a:solidFill>
                  <a:srgbClr val="0000FF"/>
                </a:solidFill>
              </a:rPr>
              <a:t>Khoa</a:t>
            </a:r>
            <a:r>
              <a:rPr lang="vi-VN" sz="1900" b="1" dirty="0">
                <a:solidFill>
                  <a:srgbClr val="0000FF"/>
                </a:solidFill>
              </a:rPr>
              <a:t>: Cấp cứu A9 </a:t>
            </a:r>
          </a:p>
          <a:p>
            <a:pPr algn="just">
              <a:lnSpc>
                <a:spcPct val="120000"/>
              </a:lnSpc>
              <a:spcBef>
                <a:spcPts val="0"/>
              </a:spcBef>
            </a:pPr>
            <a:r>
              <a:rPr lang="vi-VN" sz="1900" b="1" dirty="0">
                <a:solidFill>
                  <a:srgbClr val="0000FF"/>
                </a:solidFill>
              </a:rPr>
              <a:t>Chẩn đoán: Tai biến mạch máu não</a:t>
            </a:r>
          </a:p>
          <a:p>
            <a:pPr algn="just">
              <a:lnSpc>
                <a:spcPct val="120000"/>
              </a:lnSpc>
              <a:spcBef>
                <a:spcPts val="0"/>
              </a:spcBef>
            </a:pPr>
            <a:r>
              <a:rPr lang="vi-VN" sz="1900" b="1" dirty="0">
                <a:solidFill>
                  <a:srgbClr val="0000FF"/>
                </a:solidFill>
              </a:rPr>
              <a:t>Hiện tại: NB lơ mơ, Glasgow 12 điểm, thở oxy qua canuyn mở khí quản (T tube) 9 </a:t>
            </a:r>
            <a:r>
              <a:rPr lang="vi-VN" sz="1900" b="1" dirty="0" smtClean="0">
                <a:solidFill>
                  <a:srgbClr val="0000FF"/>
                </a:solidFill>
              </a:rPr>
              <a:t>lít/phút.</a:t>
            </a:r>
            <a:r>
              <a:rPr lang="en-US" sz="1900" b="1" dirty="0" smtClean="0">
                <a:solidFill>
                  <a:srgbClr val="0000FF"/>
                </a:solidFill>
              </a:rPr>
              <a:t> </a:t>
            </a:r>
          </a:p>
          <a:p>
            <a:pPr algn="just">
              <a:lnSpc>
                <a:spcPct val="120000"/>
              </a:lnSpc>
              <a:spcBef>
                <a:spcPts val="0"/>
              </a:spcBef>
            </a:pPr>
            <a:r>
              <a:rPr lang="vi-VN" sz="1900" b="1" dirty="0" smtClean="0">
                <a:solidFill>
                  <a:srgbClr val="0000FF"/>
                </a:solidFill>
              </a:rPr>
              <a:t>Dấu </a:t>
            </a:r>
            <a:r>
              <a:rPr lang="vi-VN" sz="1900" b="1" dirty="0">
                <a:solidFill>
                  <a:srgbClr val="0000FF"/>
                </a:solidFill>
              </a:rPr>
              <a:t>hiệu sinh tồn: </a:t>
            </a:r>
            <a:r>
              <a:rPr lang="en-US" sz="1900" b="1" dirty="0" err="1" smtClean="0">
                <a:solidFill>
                  <a:srgbClr val="0000FF"/>
                </a:solidFill>
                <a:latin typeface="Arial" pitchFamily="34" charset="0"/>
                <a:cs typeface="Arial" pitchFamily="34" charset="0"/>
              </a:rPr>
              <a:t>Mạch</a:t>
            </a:r>
            <a:r>
              <a:rPr lang="en-US" sz="1900" b="1" dirty="0" smtClean="0">
                <a:solidFill>
                  <a:srgbClr val="0000FF"/>
                </a:solidFill>
              </a:rPr>
              <a:t>:</a:t>
            </a:r>
            <a:r>
              <a:rPr lang="vi-VN" sz="1900" b="1" dirty="0" smtClean="0">
                <a:solidFill>
                  <a:srgbClr val="0000FF"/>
                </a:solidFill>
              </a:rPr>
              <a:t> </a:t>
            </a:r>
            <a:r>
              <a:rPr lang="vi-VN" sz="1900" b="1" dirty="0">
                <a:solidFill>
                  <a:srgbClr val="0000FF"/>
                </a:solidFill>
              </a:rPr>
              <a:t>85 </a:t>
            </a:r>
            <a:r>
              <a:rPr lang="vi-VN" sz="1900" b="1" dirty="0" smtClean="0">
                <a:solidFill>
                  <a:srgbClr val="0000FF"/>
                </a:solidFill>
              </a:rPr>
              <a:t>lần/phút</a:t>
            </a:r>
            <a:r>
              <a:rPr lang="en-US" sz="1900" b="1" dirty="0" smtClean="0">
                <a:solidFill>
                  <a:srgbClr val="0000FF"/>
                </a:solidFill>
              </a:rPr>
              <a:t>;</a:t>
            </a:r>
            <a:r>
              <a:rPr lang="vi-VN" sz="1900" b="1" dirty="0" smtClean="0">
                <a:solidFill>
                  <a:srgbClr val="0000FF"/>
                </a:solidFill>
              </a:rPr>
              <a:t> </a:t>
            </a:r>
            <a:r>
              <a:rPr lang="en-US" sz="1900" b="1" dirty="0" smtClean="0">
                <a:solidFill>
                  <a:srgbClr val="0000FF"/>
                </a:solidFill>
                <a:latin typeface="Arial" pitchFamily="34" charset="0"/>
                <a:cs typeface="Arial" pitchFamily="34" charset="0"/>
              </a:rPr>
              <a:t>HA</a:t>
            </a:r>
            <a:r>
              <a:rPr lang="vi-VN" sz="1900" b="1" dirty="0" smtClean="0">
                <a:solidFill>
                  <a:srgbClr val="0000FF"/>
                </a:solidFill>
              </a:rPr>
              <a:t>: </a:t>
            </a:r>
            <a:r>
              <a:rPr lang="vi-VN" sz="1900" b="1" dirty="0">
                <a:solidFill>
                  <a:srgbClr val="0000FF"/>
                </a:solidFill>
              </a:rPr>
              <a:t>100/50 </a:t>
            </a:r>
            <a:r>
              <a:rPr lang="vi-VN" sz="1900" b="1" dirty="0" smtClean="0">
                <a:solidFill>
                  <a:srgbClr val="0000FF"/>
                </a:solidFill>
              </a:rPr>
              <a:t>mm</a:t>
            </a:r>
            <a:r>
              <a:rPr lang="en-US" sz="1900" b="1" dirty="0" smtClean="0">
                <a:solidFill>
                  <a:srgbClr val="0000FF"/>
                </a:solidFill>
              </a:rPr>
              <a:t> </a:t>
            </a:r>
            <a:r>
              <a:rPr lang="vi-VN" sz="1900" b="1" dirty="0" smtClean="0">
                <a:solidFill>
                  <a:srgbClr val="0000FF"/>
                </a:solidFill>
              </a:rPr>
              <a:t>Hg</a:t>
            </a:r>
            <a:r>
              <a:rPr lang="en-US" sz="1900" b="1" dirty="0" smtClean="0">
                <a:solidFill>
                  <a:srgbClr val="0000FF"/>
                </a:solidFill>
              </a:rPr>
              <a:t>;</a:t>
            </a:r>
            <a:r>
              <a:rPr lang="vi-VN" sz="1900" b="1" dirty="0" smtClean="0">
                <a:solidFill>
                  <a:srgbClr val="0000FF"/>
                </a:solidFill>
              </a:rPr>
              <a:t> </a:t>
            </a:r>
            <a:r>
              <a:rPr lang="vi-VN" sz="1900" b="1" dirty="0">
                <a:solidFill>
                  <a:srgbClr val="0000FF"/>
                </a:solidFill>
              </a:rPr>
              <a:t>Sp02: 97</a:t>
            </a:r>
            <a:r>
              <a:rPr lang="vi-VN" sz="1900" b="1" dirty="0" smtClean="0">
                <a:solidFill>
                  <a:srgbClr val="0000FF"/>
                </a:solidFill>
              </a:rPr>
              <a:t>%</a:t>
            </a:r>
            <a:r>
              <a:rPr lang="en-US" sz="1900" b="1" dirty="0" smtClean="0">
                <a:solidFill>
                  <a:srgbClr val="0000FF"/>
                </a:solidFill>
              </a:rPr>
              <a:t>;</a:t>
            </a:r>
            <a:r>
              <a:rPr lang="vi-VN" sz="1900" b="1" dirty="0" smtClean="0">
                <a:solidFill>
                  <a:srgbClr val="0000FF"/>
                </a:solidFill>
              </a:rPr>
              <a:t> </a:t>
            </a:r>
            <a:r>
              <a:rPr lang="vi-VN" sz="1900" b="1" dirty="0">
                <a:solidFill>
                  <a:srgbClr val="0000FF"/>
                </a:solidFill>
              </a:rPr>
              <a:t>nhiệt </a:t>
            </a:r>
            <a:r>
              <a:rPr lang="vi-VN" sz="1900" b="1" dirty="0" smtClean="0">
                <a:solidFill>
                  <a:srgbClr val="0000FF"/>
                </a:solidFill>
              </a:rPr>
              <a:t>độ:</a:t>
            </a:r>
            <a:r>
              <a:rPr lang="en-US" sz="1900" b="1" dirty="0" smtClean="0">
                <a:solidFill>
                  <a:srgbClr val="0000FF"/>
                </a:solidFill>
              </a:rPr>
              <a:t> </a:t>
            </a:r>
            <a:r>
              <a:rPr lang="en-US" sz="1900" b="1" dirty="0" smtClean="0">
                <a:solidFill>
                  <a:srgbClr val="0000FF"/>
                </a:solidFill>
                <a:latin typeface="Arial" pitchFamily="34" charset="0"/>
                <a:ea typeface="Times New Roman" panose="02020603050405020304" pitchFamily="18" charset="0"/>
                <a:cs typeface="Arial" pitchFamily="34" charset="0"/>
              </a:rPr>
              <a:t>36</a:t>
            </a:r>
            <a:r>
              <a:rPr lang="en-US" sz="1900" b="1" baseline="30000" dirty="0" smtClean="0">
                <a:solidFill>
                  <a:srgbClr val="0000FF"/>
                </a:solidFill>
                <a:latin typeface="Arial" pitchFamily="34" charset="0"/>
                <a:ea typeface="Times New Roman" panose="02020603050405020304" pitchFamily="18" charset="0"/>
                <a:cs typeface="Arial" pitchFamily="34" charset="0"/>
              </a:rPr>
              <a:t>0</a:t>
            </a:r>
            <a:r>
              <a:rPr lang="en-US" sz="1900" b="1" dirty="0" smtClean="0">
                <a:solidFill>
                  <a:srgbClr val="0000FF"/>
                </a:solidFill>
                <a:latin typeface="Arial" pitchFamily="34" charset="0"/>
                <a:ea typeface="Times New Roman" panose="02020603050405020304" pitchFamily="18" charset="0"/>
                <a:cs typeface="Arial" pitchFamily="34" charset="0"/>
              </a:rPr>
              <a:t>2C;</a:t>
            </a:r>
            <a:r>
              <a:rPr lang="vi-VN" sz="1900" b="1" dirty="0" smtClean="0">
                <a:solidFill>
                  <a:srgbClr val="0000FF"/>
                </a:solidFill>
              </a:rPr>
              <a:t> </a:t>
            </a:r>
            <a:r>
              <a:rPr lang="vi-VN" sz="1900" b="1" dirty="0">
                <a:solidFill>
                  <a:srgbClr val="0000FF"/>
                </a:solidFill>
              </a:rPr>
              <a:t>nhịp </a:t>
            </a:r>
            <a:r>
              <a:rPr lang="vi-VN" sz="1900" b="1" dirty="0" smtClean="0">
                <a:solidFill>
                  <a:srgbClr val="0000FF"/>
                </a:solidFill>
              </a:rPr>
              <a:t>thở</a:t>
            </a:r>
            <a:r>
              <a:rPr lang="en-US" sz="1900" b="1" dirty="0" smtClean="0">
                <a:solidFill>
                  <a:srgbClr val="0000FF"/>
                </a:solidFill>
              </a:rPr>
              <a:t>:</a:t>
            </a:r>
            <a:r>
              <a:rPr lang="vi-VN" sz="1900" b="1" dirty="0" smtClean="0">
                <a:solidFill>
                  <a:srgbClr val="0000FF"/>
                </a:solidFill>
              </a:rPr>
              <a:t> </a:t>
            </a:r>
            <a:r>
              <a:rPr lang="vi-VN" sz="1900" b="1" dirty="0">
                <a:solidFill>
                  <a:srgbClr val="0000FF"/>
                </a:solidFill>
              </a:rPr>
              <a:t>18 lần/phút. </a:t>
            </a:r>
          </a:p>
          <a:p>
            <a:pPr algn="just">
              <a:lnSpc>
                <a:spcPct val="120000"/>
              </a:lnSpc>
              <a:spcBef>
                <a:spcPts val="0"/>
              </a:spcBef>
            </a:pPr>
            <a:r>
              <a:rPr lang="vi-VN" sz="1900" b="1" dirty="0">
                <a:solidFill>
                  <a:srgbClr val="FF0000"/>
                </a:solidFill>
              </a:rPr>
              <a:t>Y lệnh: Thay băng mở khí quản cho người bệnh.</a:t>
            </a:r>
          </a:p>
          <a:p>
            <a:pPr algn="just">
              <a:lnSpc>
                <a:spcPct val="120000"/>
              </a:lnSpc>
              <a:spcBef>
                <a:spcPts val="0"/>
              </a:spcBef>
            </a:pPr>
            <a:r>
              <a:rPr lang="vi-VN" sz="1900" b="1" dirty="0">
                <a:solidFill>
                  <a:srgbClr val="0000FF"/>
                </a:solidFill>
              </a:rPr>
              <a:t>Yêu cầu:</a:t>
            </a:r>
          </a:p>
          <a:p>
            <a:pPr algn="just">
              <a:lnSpc>
                <a:spcPct val="120000"/>
              </a:lnSpc>
              <a:spcBef>
                <a:spcPts val="0"/>
              </a:spcBef>
            </a:pPr>
            <a:r>
              <a:rPr lang="vi-VN" sz="1900" b="1" dirty="0" smtClean="0">
                <a:solidFill>
                  <a:srgbClr val="FF0000"/>
                </a:solidFill>
              </a:rPr>
              <a:t>1.</a:t>
            </a:r>
            <a:r>
              <a:rPr lang="en-US" sz="1900" b="1" dirty="0" smtClean="0">
                <a:solidFill>
                  <a:srgbClr val="FF0000"/>
                </a:solidFill>
              </a:rPr>
              <a:t> </a:t>
            </a:r>
            <a:r>
              <a:rPr lang="vi-VN" sz="1900" b="1" dirty="0" smtClean="0">
                <a:solidFill>
                  <a:srgbClr val="FF0000"/>
                </a:solidFill>
              </a:rPr>
              <a:t>Chuẩn </a:t>
            </a:r>
            <a:r>
              <a:rPr lang="vi-VN" sz="1900" b="1" dirty="0">
                <a:solidFill>
                  <a:srgbClr val="FF0000"/>
                </a:solidFill>
              </a:rPr>
              <a:t>bị </a:t>
            </a:r>
            <a:r>
              <a:rPr lang="en-US" sz="1900" b="1" dirty="0" smtClean="0">
                <a:solidFill>
                  <a:srgbClr val="FF0000"/>
                </a:solidFill>
                <a:latin typeface="Arial" pitchFamily="34" charset="0"/>
                <a:cs typeface="Arial" pitchFamily="34" charset="0"/>
              </a:rPr>
              <a:t>NB</a:t>
            </a:r>
            <a:r>
              <a:rPr lang="en-US" sz="1900" b="1" dirty="0" smtClean="0">
                <a:solidFill>
                  <a:srgbClr val="FF0000"/>
                </a:solidFill>
              </a:rPr>
              <a:t> </a:t>
            </a:r>
            <a:r>
              <a:rPr lang="vi-VN" sz="1900" b="1" dirty="0" smtClean="0">
                <a:solidFill>
                  <a:srgbClr val="FF0000"/>
                </a:solidFill>
              </a:rPr>
              <a:t>để </a:t>
            </a:r>
            <a:r>
              <a:rPr lang="vi-VN" sz="1900" b="1" dirty="0">
                <a:solidFill>
                  <a:srgbClr val="FF0000"/>
                </a:solidFill>
              </a:rPr>
              <a:t>thực hiện KT thay băng mở khí quản</a:t>
            </a:r>
            <a:r>
              <a:rPr lang="vi-VN" sz="1900" b="1" dirty="0" smtClean="0">
                <a:solidFill>
                  <a:srgbClr val="FF0000"/>
                </a:solidFill>
              </a:rPr>
              <a:t>?</a:t>
            </a:r>
            <a:endParaRPr lang="vi-VN" sz="1900" b="1" dirty="0">
              <a:solidFill>
                <a:srgbClr val="FF0000"/>
              </a:solidFill>
            </a:endParaRPr>
          </a:p>
        </p:txBody>
      </p:sp>
      <p:pic>
        <p:nvPicPr>
          <p:cNvPr id="8" name="Picture 3" descr="D:\ảnh\LOGO bachmai.jpg"/>
          <p:cNvPicPr>
            <a:picLocks noChangeAspect="1" noChangeArrowheads="1"/>
          </p:cNvPicPr>
          <p:nvPr/>
        </p:nvPicPr>
        <p:blipFill>
          <a:blip r:embed="rId3"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2" descr="C:\Users\VN-Pro\Desktop\Quy chuan Logo Cao Dang y Bach Mai_nho.jpg"/>
          <p:cNvPicPr>
            <a:picLocks noChangeAspect="1" noChangeArrowheads="1"/>
          </p:cNvPicPr>
          <p:nvPr/>
        </p:nvPicPr>
        <p:blipFill>
          <a:blip r:embed="rId4" cstate="print"/>
          <a:srcRect/>
          <a:stretch>
            <a:fillRect/>
          </a:stretch>
        </p:blipFill>
        <p:spPr bwMode="auto">
          <a:xfrm>
            <a:off x="83820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3030058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2800" b="1" dirty="0" smtClean="0">
                <a:solidFill>
                  <a:schemeClr val="bg1"/>
                </a:solidFill>
                <a:latin typeface="Tahoma" pitchFamily="34" charset="0"/>
                <a:ea typeface="Tahoma" pitchFamily="34" charset="0"/>
                <a:cs typeface="Tahoma" pitchFamily="34" charset="0"/>
              </a:rPr>
              <a:t>TÌNH HUỐNG LÂM SÀNG</a:t>
            </a:r>
            <a:endParaRPr lang="en-US" sz="2800" b="1" dirty="0">
              <a:solidFill>
                <a:schemeClr val="bg1"/>
              </a:solidFill>
              <a:latin typeface="Tahoma" pitchFamily="34" charset="0"/>
              <a:ea typeface="Tahoma" pitchFamily="34" charset="0"/>
              <a:cs typeface="Tahoma" pitchFamily="34" charset="0"/>
            </a:endParaRPr>
          </a:p>
        </p:txBody>
      </p:sp>
      <p:sp>
        <p:nvSpPr>
          <p:cNvPr id="6" name="Subtitle 2"/>
          <p:cNvSpPr>
            <a:spLocks noGrp="1"/>
          </p:cNvSpPr>
          <p:nvPr>
            <p:ph type="subTitle" idx="1"/>
          </p:nvPr>
        </p:nvSpPr>
        <p:spPr>
          <a:xfrm>
            <a:off x="76200" y="666748"/>
            <a:ext cx="9067800" cy="4648202"/>
          </a:xfrm>
        </p:spPr>
        <p:txBody>
          <a:bodyPr>
            <a:noAutofit/>
          </a:bodyPr>
          <a:lstStyle/>
          <a:p>
            <a:pPr algn="just">
              <a:lnSpc>
                <a:spcPct val="120000"/>
              </a:lnSpc>
              <a:spcBef>
                <a:spcPts val="0"/>
              </a:spcBef>
            </a:pPr>
            <a:r>
              <a:rPr lang="vi-VN" sz="1900" b="1" dirty="0" smtClean="0">
                <a:solidFill>
                  <a:srgbClr val="0000FF"/>
                </a:solidFill>
              </a:rPr>
              <a:t>Người </a:t>
            </a:r>
            <a:r>
              <a:rPr lang="vi-VN" sz="1900" b="1" dirty="0">
                <a:solidFill>
                  <a:srgbClr val="0000FF"/>
                </a:solidFill>
              </a:rPr>
              <a:t>bệnh:  </a:t>
            </a:r>
            <a:r>
              <a:rPr lang="vi-VN" sz="1900" b="1" dirty="0" smtClean="0">
                <a:solidFill>
                  <a:srgbClr val="0000FF"/>
                </a:solidFill>
                <a:cs typeface="Arial" pitchFamily="34" charset="0"/>
              </a:rPr>
              <a:t>TR</a:t>
            </a:r>
            <a:r>
              <a:rPr lang="en-US" sz="1900" b="1" dirty="0" smtClean="0">
                <a:solidFill>
                  <a:srgbClr val="0000FF"/>
                </a:solidFill>
                <a:latin typeface="Arial" pitchFamily="34" charset="0"/>
                <a:cs typeface="Arial" pitchFamily="34" charset="0"/>
              </a:rPr>
              <a:t>Ầ</a:t>
            </a:r>
            <a:r>
              <a:rPr lang="vi-VN" sz="1900" b="1" dirty="0" smtClean="0">
                <a:solidFill>
                  <a:srgbClr val="0000FF"/>
                </a:solidFill>
                <a:cs typeface="Arial" pitchFamily="34" charset="0"/>
              </a:rPr>
              <a:t>N</a:t>
            </a:r>
            <a:r>
              <a:rPr lang="vi-VN" sz="1900" b="1" dirty="0" smtClean="0">
                <a:solidFill>
                  <a:srgbClr val="0000FF"/>
                </a:solidFill>
              </a:rPr>
              <a:t> VĂN T</a:t>
            </a:r>
            <a:r>
              <a:rPr lang="en-US" sz="1900" b="1" dirty="0" smtClean="0">
                <a:solidFill>
                  <a:srgbClr val="0000FF"/>
                </a:solidFill>
              </a:rPr>
              <a:t> ;			S</a:t>
            </a:r>
            <a:r>
              <a:rPr lang="vi-VN" sz="1900" b="1" dirty="0" smtClean="0">
                <a:solidFill>
                  <a:srgbClr val="0000FF"/>
                </a:solidFill>
              </a:rPr>
              <a:t>inh năm</a:t>
            </a:r>
            <a:r>
              <a:rPr lang="en-US" sz="1900" b="1" dirty="0" smtClean="0">
                <a:solidFill>
                  <a:srgbClr val="0000FF"/>
                </a:solidFill>
              </a:rPr>
              <a:t>:</a:t>
            </a:r>
            <a:r>
              <a:rPr lang="vi-VN" sz="1900" b="1" dirty="0" smtClean="0">
                <a:solidFill>
                  <a:srgbClr val="0000FF"/>
                </a:solidFill>
              </a:rPr>
              <a:t> </a:t>
            </a:r>
            <a:r>
              <a:rPr lang="vi-VN" sz="1900" b="1" dirty="0">
                <a:solidFill>
                  <a:srgbClr val="0000FF"/>
                </a:solidFill>
              </a:rPr>
              <a:t>1954. </a:t>
            </a:r>
          </a:p>
          <a:p>
            <a:pPr algn="just">
              <a:lnSpc>
                <a:spcPct val="120000"/>
              </a:lnSpc>
              <a:spcBef>
                <a:spcPts val="0"/>
              </a:spcBef>
            </a:pPr>
            <a:r>
              <a:rPr lang="vi-VN" sz="1900" b="1" dirty="0">
                <a:solidFill>
                  <a:srgbClr val="0000FF"/>
                </a:solidFill>
              </a:rPr>
              <a:t>Giường: 62</a:t>
            </a:r>
            <a:r>
              <a:rPr lang="vi-VN" sz="1900" b="1" dirty="0" smtClean="0">
                <a:solidFill>
                  <a:srgbClr val="0000FF"/>
                </a:solidFill>
              </a:rPr>
              <a:t>;</a:t>
            </a:r>
            <a:r>
              <a:rPr lang="en-US" sz="1900" b="1" dirty="0" smtClean="0">
                <a:solidFill>
                  <a:srgbClr val="0000FF"/>
                </a:solidFill>
              </a:rPr>
              <a:t>		</a:t>
            </a:r>
            <a:r>
              <a:rPr lang="vi-VN" sz="1900" b="1" dirty="0" smtClean="0">
                <a:solidFill>
                  <a:srgbClr val="0000FF"/>
                </a:solidFill>
              </a:rPr>
              <a:t>Phòng</a:t>
            </a:r>
            <a:r>
              <a:rPr lang="vi-VN" sz="1900" b="1" dirty="0">
                <a:solidFill>
                  <a:srgbClr val="0000FF"/>
                </a:solidFill>
              </a:rPr>
              <a:t>: Cấp cứu 4 ;  </a:t>
            </a:r>
            <a:r>
              <a:rPr lang="en-US" sz="1900" b="1" dirty="0" smtClean="0">
                <a:solidFill>
                  <a:srgbClr val="0000FF"/>
                </a:solidFill>
              </a:rPr>
              <a:t>	</a:t>
            </a:r>
            <a:r>
              <a:rPr lang="vi-VN" sz="1900" b="1" dirty="0" smtClean="0">
                <a:solidFill>
                  <a:srgbClr val="0000FF"/>
                </a:solidFill>
              </a:rPr>
              <a:t>Khoa</a:t>
            </a:r>
            <a:r>
              <a:rPr lang="vi-VN" sz="1900" b="1" dirty="0">
                <a:solidFill>
                  <a:srgbClr val="0000FF"/>
                </a:solidFill>
              </a:rPr>
              <a:t>: Cấp cứu A9 </a:t>
            </a:r>
          </a:p>
          <a:p>
            <a:pPr algn="just">
              <a:lnSpc>
                <a:spcPct val="120000"/>
              </a:lnSpc>
              <a:spcBef>
                <a:spcPts val="0"/>
              </a:spcBef>
            </a:pPr>
            <a:r>
              <a:rPr lang="vi-VN" sz="1900" b="1" dirty="0">
                <a:solidFill>
                  <a:srgbClr val="0000FF"/>
                </a:solidFill>
              </a:rPr>
              <a:t>Chẩn đoán: Tai biến mạch máu não</a:t>
            </a:r>
          </a:p>
          <a:p>
            <a:pPr algn="just">
              <a:lnSpc>
                <a:spcPct val="120000"/>
              </a:lnSpc>
              <a:spcBef>
                <a:spcPts val="0"/>
              </a:spcBef>
            </a:pPr>
            <a:r>
              <a:rPr lang="vi-VN" sz="1900" b="1" dirty="0">
                <a:solidFill>
                  <a:srgbClr val="0000FF"/>
                </a:solidFill>
              </a:rPr>
              <a:t>Hiện tại: NB lơ mơ, Glasgow 12 điểm, thở oxy qua canuyn mở khí quản (T tube) 9 </a:t>
            </a:r>
            <a:r>
              <a:rPr lang="vi-VN" sz="1900" b="1" dirty="0" smtClean="0">
                <a:solidFill>
                  <a:srgbClr val="0000FF"/>
                </a:solidFill>
              </a:rPr>
              <a:t>lít/phút.</a:t>
            </a:r>
            <a:r>
              <a:rPr lang="en-US" sz="1900" b="1" dirty="0" smtClean="0">
                <a:solidFill>
                  <a:srgbClr val="0000FF"/>
                </a:solidFill>
              </a:rPr>
              <a:t> </a:t>
            </a:r>
          </a:p>
          <a:p>
            <a:pPr algn="just">
              <a:lnSpc>
                <a:spcPct val="120000"/>
              </a:lnSpc>
              <a:spcBef>
                <a:spcPts val="0"/>
              </a:spcBef>
            </a:pPr>
            <a:r>
              <a:rPr lang="vi-VN" sz="1900" b="1" dirty="0" smtClean="0">
                <a:solidFill>
                  <a:srgbClr val="0000FF"/>
                </a:solidFill>
              </a:rPr>
              <a:t>Dấu </a:t>
            </a:r>
            <a:r>
              <a:rPr lang="vi-VN" sz="1900" b="1" dirty="0">
                <a:solidFill>
                  <a:srgbClr val="0000FF"/>
                </a:solidFill>
              </a:rPr>
              <a:t>hiệu sinh tồn: </a:t>
            </a:r>
            <a:r>
              <a:rPr lang="en-US" sz="1900" b="1" dirty="0" err="1" smtClean="0">
                <a:solidFill>
                  <a:srgbClr val="0000FF"/>
                </a:solidFill>
                <a:latin typeface="Arial" pitchFamily="34" charset="0"/>
                <a:cs typeface="Arial" pitchFamily="34" charset="0"/>
              </a:rPr>
              <a:t>Mạch</a:t>
            </a:r>
            <a:r>
              <a:rPr lang="en-US" sz="1900" b="1" dirty="0" smtClean="0">
                <a:solidFill>
                  <a:srgbClr val="0000FF"/>
                </a:solidFill>
              </a:rPr>
              <a:t>:</a:t>
            </a:r>
            <a:r>
              <a:rPr lang="vi-VN" sz="1900" b="1" dirty="0" smtClean="0">
                <a:solidFill>
                  <a:srgbClr val="0000FF"/>
                </a:solidFill>
              </a:rPr>
              <a:t> </a:t>
            </a:r>
            <a:r>
              <a:rPr lang="vi-VN" sz="1900" b="1" dirty="0">
                <a:solidFill>
                  <a:srgbClr val="0000FF"/>
                </a:solidFill>
              </a:rPr>
              <a:t>85 </a:t>
            </a:r>
            <a:r>
              <a:rPr lang="vi-VN" sz="1900" b="1" dirty="0" smtClean="0">
                <a:solidFill>
                  <a:srgbClr val="0000FF"/>
                </a:solidFill>
              </a:rPr>
              <a:t>lần/phút</a:t>
            </a:r>
            <a:r>
              <a:rPr lang="en-US" sz="1900" b="1" dirty="0" smtClean="0">
                <a:solidFill>
                  <a:srgbClr val="0000FF"/>
                </a:solidFill>
              </a:rPr>
              <a:t>;</a:t>
            </a:r>
            <a:r>
              <a:rPr lang="vi-VN" sz="1900" b="1" dirty="0" smtClean="0">
                <a:solidFill>
                  <a:srgbClr val="0000FF"/>
                </a:solidFill>
              </a:rPr>
              <a:t> </a:t>
            </a:r>
            <a:r>
              <a:rPr lang="en-US" sz="1900" b="1" dirty="0" smtClean="0">
                <a:solidFill>
                  <a:srgbClr val="0000FF"/>
                </a:solidFill>
                <a:latin typeface="Arial" pitchFamily="34" charset="0"/>
                <a:cs typeface="Arial" pitchFamily="34" charset="0"/>
              </a:rPr>
              <a:t>HA</a:t>
            </a:r>
            <a:r>
              <a:rPr lang="vi-VN" sz="1900" b="1" dirty="0" smtClean="0">
                <a:solidFill>
                  <a:srgbClr val="0000FF"/>
                </a:solidFill>
              </a:rPr>
              <a:t>: </a:t>
            </a:r>
            <a:r>
              <a:rPr lang="vi-VN" sz="1900" b="1" dirty="0">
                <a:solidFill>
                  <a:srgbClr val="0000FF"/>
                </a:solidFill>
              </a:rPr>
              <a:t>100/50 </a:t>
            </a:r>
            <a:r>
              <a:rPr lang="vi-VN" sz="1900" b="1" dirty="0" smtClean="0">
                <a:solidFill>
                  <a:srgbClr val="0000FF"/>
                </a:solidFill>
              </a:rPr>
              <a:t>mm</a:t>
            </a:r>
            <a:r>
              <a:rPr lang="en-US" sz="1900" b="1" dirty="0" smtClean="0">
                <a:solidFill>
                  <a:srgbClr val="0000FF"/>
                </a:solidFill>
              </a:rPr>
              <a:t> </a:t>
            </a:r>
            <a:r>
              <a:rPr lang="vi-VN" sz="1900" b="1" dirty="0" smtClean="0">
                <a:solidFill>
                  <a:srgbClr val="0000FF"/>
                </a:solidFill>
              </a:rPr>
              <a:t>Hg</a:t>
            </a:r>
            <a:r>
              <a:rPr lang="en-US" sz="1900" b="1" dirty="0" smtClean="0">
                <a:solidFill>
                  <a:srgbClr val="0000FF"/>
                </a:solidFill>
              </a:rPr>
              <a:t>;</a:t>
            </a:r>
            <a:r>
              <a:rPr lang="vi-VN" sz="1900" b="1" dirty="0" smtClean="0">
                <a:solidFill>
                  <a:srgbClr val="0000FF"/>
                </a:solidFill>
              </a:rPr>
              <a:t> </a:t>
            </a:r>
            <a:r>
              <a:rPr lang="vi-VN" sz="1900" b="1" dirty="0">
                <a:solidFill>
                  <a:srgbClr val="0000FF"/>
                </a:solidFill>
              </a:rPr>
              <a:t>Sp02: 97</a:t>
            </a:r>
            <a:r>
              <a:rPr lang="vi-VN" sz="1900" b="1" dirty="0" smtClean="0">
                <a:solidFill>
                  <a:srgbClr val="0000FF"/>
                </a:solidFill>
              </a:rPr>
              <a:t>%</a:t>
            </a:r>
            <a:r>
              <a:rPr lang="en-US" sz="1900" b="1" dirty="0" smtClean="0">
                <a:solidFill>
                  <a:srgbClr val="0000FF"/>
                </a:solidFill>
              </a:rPr>
              <a:t>;</a:t>
            </a:r>
            <a:r>
              <a:rPr lang="vi-VN" sz="1900" b="1" dirty="0" smtClean="0">
                <a:solidFill>
                  <a:srgbClr val="0000FF"/>
                </a:solidFill>
              </a:rPr>
              <a:t> </a:t>
            </a:r>
            <a:r>
              <a:rPr lang="vi-VN" sz="1900" b="1" dirty="0">
                <a:solidFill>
                  <a:srgbClr val="0000FF"/>
                </a:solidFill>
              </a:rPr>
              <a:t>nhiệt </a:t>
            </a:r>
            <a:r>
              <a:rPr lang="vi-VN" sz="1900" b="1" dirty="0" smtClean="0">
                <a:solidFill>
                  <a:srgbClr val="0000FF"/>
                </a:solidFill>
              </a:rPr>
              <a:t>độ:</a:t>
            </a:r>
            <a:r>
              <a:rPr lang="en-US" sz="1900" b="1" dirty="0" smtClean="0">
                <a:solidFill>
                  <a:srgbClr val="0000FF"/>
                </a:solidFill>
              </a:rPr>
              <a:t> </a:t>
            </a:r>
            <a:r>
              <a:rPr lang="en-US" sz="1900" b="1" dirty="0" smtClean="0">
                <a:solidFill>
                  <a:srgbClr val="0000FF"/>
                </a:solidFill>
                <a:latin typeface="Arial" pitchFamily="34" charset="0"/>
                <a:ea typeface="Times New Roman" panose="02020603050405020304" pitchFamily="18" charset="0"/>
                <a:cs typeface="Arial" pitchFamily="34" charset="0"/>
              </a:rPr>
              <a:t>36</a:t>
            </a:r>
            <a:r>
              <a:rPr lang="en-US" sz="1900" b="1" baseline="30000" dirty="0" smtClean="0">
                <a:solidFill>
                  <a:srgbClr val="0000FF"/>
                </a:solidFill>
                <a:latin typeface="Arial" pitchFamily="34" charset="0"/>
                <a:ea typeface="Times New Roman" panose="02020603050405020304" pitchFamily="18" charset="0"/>
                <a:cs typeface="Arial" pitchFamily="34" charset="0"/>
              </a:rPr>
              <a:t>0</a:t>
            </a:r>
            <a:r>
              <a:rPr lang="en-US" sz="1900" b="1" dirty="0" smtClean="0">
                <a:solidFill>
                  <a:srgbClr val="0000FF"/>
                </a:solidFill>
                <a:latin typeface="Arial" pitchFamily="34" charset="0"/>
                <a:ea typeface="Times New Roman" panose="02020603050405020304" pitchFamily="18" charset="0"/>
                <a:cs typeface="Arial" pitchFamily="34" charset="0"/>
              </a:rPr>
              <a:t>2C;</a:t>
            </a:r>
            <a:r>
              <a:rPr lang="vi-VN" sz="1900" b="1" dirty="0" smtClean="0">
                <a:solidFill>
                  <a:srgbClr val="0000FF"/>
                </a:solidFill>
              </a:rPr>
              <a:t> </a:t>
            </a:r>
            <a:r>
              <a:rPr lang="vi-VN" sz="1900" b="1" dirty="0">
                <a:solidFill>
                  <a:srgbClr val="0000FF"/>
                </a:solidFill>
              </a:rPr>
              <a:t>nhịp </a:t>
            </a:r>
            <a:r>
              <a:rPr lang="vi-VN" sz="1900" b="1" dirty="0" smtClean="0">
                <a:solidFill>
                  <a:srgbClr val="0000FF"/>
                </a:solidFill>
              </a:rPr>
              <a:t>thở</a:t>
            </a:r>
            <a:r>
              <a:rPr lang="en-US" sz="1900" b="1" dirty="0" smtClean="0">
                <a:solidFill>
                  <a:srgbClr val="0000FF"/>
                </a:solidFill>
              </a:rPr>
              <a:t>:</a:t>
            </a:r>
            <a:r>
              <a:rPr lang="vi-VN" sz="1900" b="1" dirty="0" smtClean="0">
                <a:solidFill>
                  <a:srgbClr val="0000FF"/>
                </a:solidFill>
              </a:rPr>
              <a:t> </a:t>
            </a:r>
            <a:r>
              <a:rPr lang="vi-VN" sz="1900" b="1" dirty="0">
                <a:solidFill>
                  <a:srgbClr val="0000FF"/>
                </a:solidFill>
              </a:rPr>
              <a:t>18 lần/phút. </a:t>
            </a:r>
          </a:p>
          <a:p>
            <a:pPr algn="just">
              <a:lnSpc>
                <a:spcPct val="120000"/>
              </a:lnSpc>
              <a:spcBef>
                <a:spcPts val="0"/>
              </a:spcBef>
            </a:pPr>
            <a:r>
              <a:rPr lang="vi-VN" sz="1900" b="1" dirty="0">
                <a:solidFill>
                  <a:srgbClr val="FF0000"/>
                </a:solidFill>
              </a:rPr>
              <a:t>Y lệnh: Thay băng mở khí quản cho người bệnh.</a:t>
            </a:r>
          </a:p>
          <a:p>
            <a:pPr algn="just">
              <a:lnSpc>
                <a:spcPct val="120000"/>
              </a:lnSpc>
              <a:spcBef>
                <a:spcPts val="0"/>
              </a:spcBef>
            </a:pPr>
            <a:r>
              <a:rPr lang="vi-VN" sz="1900" b="1" dirty="0">
                <a:solidFill>
                  <a:srgbClr val="0000FF"/>
                </a:solidFill>
              </a:rPr>
              <a:t>Yêu cầu:</a:t>
            </a:r>
          </a:p>
          <a:p>
            <a:pPr algn="just">
              <a:lnSpc>
                <a:spcPct val="120000"/>
              </a:lnSpc>
              <a:spcBef>
                <a:spcPts val="0"/>
              </a:spcBef>
            </a:pPr>
            <a:r>
              <a:rPr lang="vi-VN" sz="1900" b="1" dirty="0" smtClean="0">
                <a:solidFill>
                  <a:srgbClr val="FF0000"/>
                </a:solidFill>
              </a:rPr>
              <a:t>2.</a:t>
            </a:r>
            <a:r>
              <a:rPr lang="en-US" sz="1900" b="1" dirty="0" smtClean="0">
                <a:solidFill>
                  <a:srgbClr val="FF0000"/>
                </a:solidFill>
              </a:rPr>
              <a:t> </a:t>
            </a:r>
            <a:r>
              <a:rPr lang="vi-VN" sz="1900" b="1" dirty="0" smtClean="0">
                <a:solidFill>
                  <a:srgbClr val="FF0000"/>
                </a:solidFill>
              </a:rPr>
              <a:t>Hãy </a:t>
            </a:r>
            <a:r>
              <a:rPr lang="vi-VN" sz="1900" b="1" dirty="0">
                <a:solidFill>
                  <a:srgbClr val="FF0000"/>
                </a:solidFill>
              </a:rPr>
              <a:t>chuẩn bị </a:t>
            </a:r>
            <a:r>
              <a:rPr lang="en-US" sz="1900" b="1" dirty="0" smtClean="0">
                <a:solidFill>
                  <a:srgbClr val="FF0000"/>
                </a:solidFill>
                <a:latin typeface="Arial" pitchFamily="34" charset="0"/>
                <a:cs typeface="Arial" pitchFamily="34" charset="0"/>
              </a:rPr>
              <a:t>ĐD</a:t>
            </a:r>
            <a:r>
              <a:rPr lang="vi-VN" sz="1900" b="1" dirty="0" smtClean="0">
                <a:solidFill>
                  <a:srgbClr val="FF0000"/>
                </a:solidFill>
                <a:latin typeface="Arial" pitchFamily="34" charset="0"/>
                <a:cs typeface="Arial" pitchFamily="34" charset="0"/>
              </a:rPr>
              <a:t>, </a:t>
            </a:r>
            <a:r>
              <a:rPr lang="en-US" sz="1900" b="1" dirty="0" smtClean="0">
                <a:solidFill>
                  <a:srgbClr val="FF0000"/>
                </a:solidFill>
                <a:latin typeface="Arial" pitchFamily="34" charset="0"/>
                <a:cs typeface="Arial" pitchFamily="34" charset="0"/>
              </a:rPr>
              <a:t>DC </a:t>
            </a:r>
            <a:r>
              <a:rPr lang="vi-VN" sz="1900" b="1" dirty="0" smtClean="0">
                <a:solidFill>
                  <a:srgbClr val="FF0000"/>
                </a:solidFill>
              </a:rPr>
              <a:t>phù </a:t>
            </a:r>
            <a:r>
              <a:rPr lang="vi-VN" sz="1900" b="1" dirty="0">
                <a:solidFill>
                  <a:srgbClr val="FF0000"/>
                </a:solidFill>
              </a:rPr>
              <a:t>hợp để thực hiện KT thay băng mở khí quản</a:t>
            </a:r>
            <a:r>
              <a:rPr lang="vi-VN" sz="1900" b="1" dirty="0" smtClean="0">
                <a:solidFill>
                  <a:srgbClr val="FF0000"/>
                </a:solidFill>
              </a:rPr>
              <a:t>?</a:t>
            </a:r>
            <a:endParaRPr lang="vi-VN" sz="1900" b="1" dirty="0">
              <a:solidFill>
                <a:srgbClr val="FF0000"/>
              </a:solidFill>
            </a:endParaRPr>
          </a:p>
        </p:txBody>
      </p:sp>
      <p:pic>
        <p:nvPicPr>
          <p:cNvPr id="8" name="Picture 3" descr="D:\ảnh\LOGO bachmai.jpg"/>
          <p:cNvPicPr>
            <a:picLocks noChangeAspect="1" noChangeArrowheads="1"/>
          </p:cNvPicPr>
          <p:nvPr/>
        </p:nvPicPr>
        <p:blipFill>
          <a:blip r:embed="rId3"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2" descr="C:\Users\VN-Pro\Desktop\Quy chuan Logo Cao Dang y Bach Mai_nho.jpg"/>
          <p:cNvPicPr>
            <a:picLocks noChangeAspect="1" noChangeArrowheads="1"/>
          </p:cNvPicPr>
          <p:nvPr/>
        </p:nvPicPr>
        <p:blipFill>
          <a:blip r:embed="rId4" cstate="print"/>
          <a:srcRect/>
          <a:stretch>
            <a:fillRect/>
          </a:stretch>
        </p:blipFill>
        <p:spPr bwMode="auto">
          <a:xfrm>
            <a:off x="83820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3030058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1.jpg"/>
          <p:cNvPicPr>
            <a:picLocks noGrp="1" noChangeAspect="1"/>
          </p:cNvPicPr>
          <p:nvPr>
            <p:ph idx="1"/>
          </p:nvPr>
        </p:nvPicPr>
        <p:blipFill>
          <a:blip r:embed="rId2"/>
          <a:stretch>
            <a:fillRect/>
          </a:stretch>
        </p:blipFill>
        <p:spPr>
          <a:xfrm>
            <a:off x="457200" y="2038350"/>
            <a:ext cx="2794432" cy="2098675"/>
          </a:xfrm>
        </p:spPr>
      </p:pic>
      <p:sp>
        <p:nvSpPr>
          <p:cNvPr id="4" name="Slide Number Placeholder 3"/>
          <p:cNvSpPr>
            <a:spLocks noGrp="1"/>
          </p:cNvSpPr>
          <p:nvPr>
            <p:ph type="sldNum" sz="quarter" idx="12"/>
          </p:nvPr>
        </p:nvSpPr>
        <p:spPr/>
        <p:txBody>
          <a:bodyPr/>
          <a:lstStyle/>
          <a:p>
            <a:fld id="{4EAF65A9-22AB-466A-842E-C5BF9E56D958}" type="slidenum">
              <a:rPr lang="en-US" smtClean="0"/>
              <a:pPr/>
              <a:t>15</a:t>
            </a:fld>
            <a:endParaRPr lang="en-US"/>
          </a:p>
        </p:txBody>
      </p:sp>
      <p:sp>
        <p:nvSpPr>
          <p:cNvPr id="6" name="Title 1"/>
          <p:cNvSpPr txBox="1">
            <a:spLocks/>
          </p:cNvSpPr>
          <p:nvPr/>
        </p:nvSpPr>
        <p:spPr>
          <a:xfrm>
            <a:off x="0" y="1"/>
            <a:ext cx="9144000" cy="685799"/>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latin typeface="Tahoma" pitchFamily="34" charset="0"/>
                <a:ea typeface="Tahoma" pitchFamily="34" charset="0"/>
                <a:cs typeface="Tahoma" pitchFamily="34" charset="0"/>
              </a:rPr>
              <a:t>DỤNG CỤ</a:t>
            </a:r>
            <a:endParaRPr kumimoji="0" lang="en-US" sz="2800" b="1" i="0" u="none" strike="noStrike" kern="1200" cap="none" spc="0" normalizeH="0" baseline="0" noProof="0" dirty="0">
              <a:ln>
                <a:noFill/>
              </a:ln>
              <a:solidFill>
                <a:schemeClr val="bg1"/>
              </a:solidFill>
              <a:effectLst/>
              <a:uLnTx/>
              <a:uFillTx/>
              <a:latin typeface="Tahoma" pitchFamily="34" charset="0"/>
              <a:ea typeface="Tahoma" pitchFamily="34" charset="0"/>
              <a:cs typeface="Tahoma" pitchFamily="34" charset="0"/>
            </a:endParaRPr>
          </a:p>
        </p:txBody>
      </p:sp>
      <p:pic>
        <p:nvPicPr>
          <p:cNvPr id="7" name="Picture 3" descr="D:\ảnh\LOGO bachmai.jpg"/>
          <p:cNvPicPr>
            <a:picLocks noChangeAspect="1" noChangeArrowheads="1"/>
          </p:cNvPicPr>
          <p:nvPr/>
        </p:nvPicPr>
        <p:blipFill>
          <a:blip r:embed="rId3"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2" descr="C:\Users\VN-Pro\Desktop\Quy chuan Logo Cao Dang y Bach Mai_nho.jpg"/>
          <p:cNvPicPr>
            <a:picLocks noChangeAspect="1" noChangeArrowheads="1"/>
          </p:cNvPicPr>
          <p:nvPr/>
        </p:nvPicPr>
        <p:blipFill>
          <a:blip r:embed="rId4" cstate="print"/>
          <a:srcRect/>
          <a:stretch>
            <a:fillRect/>
          </a:stretch>
        </p:blipFill>
        <p:spPr bwMode="auto">
          <a:xfrm>
            <a:off x="83820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2800" b="1" dirty="0" smtClean="0">
                <a:solidFill>
                  <a:schemeClr val="bg1"/>
                </a:solidFill>
                <a:latin typeface="Tahoma" pitchFamily="34" charset="0"/>
                <a:ea typeface="Tahoma" pitchFamily="34" charset="0"/>
                <a:cs typeface="Tahoma" pitchFamily="34" charset="0"/>
              </a:rPr>
              <a:t>TÌNH HUỐNG LÂM SÀNG</a:t>
            </a:r>
            <a:endParaRPr lang="en-US" sz="2800" b="1" dirty="0">
              <a:solidFill>
                <a:schemeClr val="bg1"/>
              </a:solidFill>
              <a:latin typeface="Tahoma" pitchFamily="34" charset="0"/>
              <a:ea typeface="Tahoma" pitchFamily="34" charset="0"/>
              <a:cs typeface="Tahoma" pitchFamily="34" charset="0"/>
            </a:endParaRPr>
          </a:p>
        </p:txBody>
      </p:sp>
      <p:sp>
        <p:nvSpPr>
          <p:cNvPr id="6" name="Subtitle 2"/>
          <p:cNvSpPr>
            <a:spLocks noGrp="1"/>
          </p:cNvSpPr>
          <p:nvPr>
            <p:ph type="subTitle" idx="1"/>
          </p:nvPr>
        </p:nvSpPr>
        <p:spPr>
          <a:xfrm>
            <a:off x="76200" y="666748"/>
            <a:ext cx="9067800" cy="4648202"/>
          </a:xfrm>
        </p:spPr>
        <p:txBody>
          <a:bodyPr>
            <a:noAutofit/>
          </a:bodyPr>
          <a:lstStyle/>
          <a:p>
            <a:pPr algn="just">
              <a:lnSpc>
                <a:spcPct val="120000"/>
              </a:lnSpc>
              <a:spcBef>
                <a:spcPts val="0"/>
              </a:spcBef>
            </a:pPr>
            <a:r>
              <a:rPr lang="vi-VN" sz="1900" b="1" dirty="0" smtClean="0">
                <a:solidFill>
                  <a:srgbClr val="0000FF"/>
                </a:solidFill>
              </a:rPr>
              <a:t>Người </a:t>
            </a:r>
            <a:r>
              <a:rPr lang="vi-VN" sz="1900" b="1" dirty="0">
                <a:solidFill>
                  <a:srgbClr val="0000FF"/>
                </a:solidFill>
              </a:rPr>
              <a:t>bệnh:  </a:t>
            </a:r>
            <a:r>
              <a:rPr lang="vi-VN" sz="1900" b="1" dirty="0" smtClean="0">
                <a:solidFill>
                  <a:srgbClr val="0000FF"/>
                </a:solidFill>
                <a:cs typeface="Arial" pitchFamily="34" charset="0"/>
              </a:rPr>
              <a:t>TR</a:t>
            </a:r>
            <a:r>
              <a:rPr lang="en-US" sz="1900" b="1" dirty="0" smtClean="0">
                <a:solidFill>
                  <a:srgbClr val="0000FF"/>
                </a:solidFill>
                <a:latin typeface="Arial" pitchFamily="34" charset="0"/>
                <a:cs typeface="Arial" pitchFamily="34" charset="0"/>
              </a:rPr>
              <a:t>Ầ</a:t>
            </a:r>
            <a:r>
              <a:rPr lang="vi-VN" sz="1900" b="1" dirty="0" smtClean="0">
                <a:solidFill>
                  <a:srgbClr val="0000FF"/>
                </a:solidFill>
                <a:cs typeface="Arial" pitchFamily="34" charset="0"/>
              </a:rPr>
              <a:t>N</a:t>
            </a:r>
            <a:r>
              <a:rPr lang="vi-VN" sz="1900" b="1" dirty="0" smtClean="0">
                <a:solidFill>
                  <a:srgbClr val="0000FF"/>
                </a:solidFill>
              </a:rPr>
              <a:t> VĂN T</a:t>
            </a:r>
            <a:r>
              <a:rPr lang="en-US" sz="1900" b="1" dirty="0" smtClean="0">
                <a:solidFill>
                  <a:srgbClr val="0000FF"/>
                </a:solidFill>
              </a:rPr>
              <a:t> ;			S</a:t>
            </a:r>
            <a:r>
              <a:rPr lang="vi-VN" sz="1900" b="1" dirty="0" smtClean="0">
                <a:solidFill>
                  <a:srgbClr val="0000FF"/>
                </a:solidFill>
              </a:rPr>
              <a:t>inh năm</a:t>
            </a:r>
            <a:r>
              <a:rPr lang="en-US" sz="1900" b="1" dirty="0" smtClean="0">
                <a:solidFill>
                  <a:srgbClr val="0000FF"/>
                </a:solidFill>
              </a:rPr>
              <a:t>:</a:t>
            </a:r>
            <a:r>
              <a:rPr lang="vi-VN" sz="1900" b="1" dirty="0" smtClean="0">
                <a:solidFill>
                  <a:srgbClr val="0000FF"/>
                </a:solidFill>
              </a:rPr>
              <a:t> </a:t>
            </a:r>
            <a:r>
              <a:rPr lang="vi-VN" sz="1900" b="1" dirty="0">
                <a:solidFill>
                  <a:srgbClr val="0000FF"/>
                </a:solidFill>
              </a:rPr>
              <a:t>1954. </a:t>
            </a:r>
          </a:p>
          <a:p>
            <a:pPr algn="just">
              <a:lnSpc>
                <a:spcPct val="120000"/>
              </a:lnSpc>
              <a:spcBef>
                <a:spcPts val="0"/>
              </a:spcBef>
            </a:pPr>
            <a:r>
              <a:rPr lang="vi-VN" sz="1900" b="1" dirty="0">
                <a:solidFill>
                  <a:srgbClr val="0000FF"/>
                </a:solidFill>
              </a:rPr>
              <a:t>Giường: 62</a:t>
            </a:r>
            <a:r>
              <a:rPr lang="vi-VN" sz="1900" b="1" dirty="0" smtClean="0">
                <a:solidFill>
                  <a:srgbClr val="0000FF"/>
                </a:solidFill>
              </a:rPr>
              <a:t>;</a:t>
            </a:r>
            <a:r>
              <a:rPr lang="en-US" sz="1900" b="1" dirty="0" smtClean="0">
                <a:solidFill>
                  <a:srgbClr val="0000FF"/>
                </a:solidFill>
              </a:rPr>
              <a:t>		</a:t>
            </a:r>
            <a:r>
              <a:rPr lang="vi-VN" sz="1900" b="1" dirty="0" smtClean="0">
                <a:solidFill>
                  <a:srgbClr val="0000FF"/>
                </a:solidFill>
              </a:rPr>
              <a:t>Phòng</a:t>
            </a:r>
            <a:r>
              <a:rPr lang="vi-VN" sz="1900" b="1" dirty="0">
                <a:solidFill>
                  <a:srgbClr val="0000FF"/>
                </a:solidFill>
              </a:rPr>
              <a:t>: Cấp cứu 4 ;  </a:t>
            </a:r>
            <a:r>
              <a:rPr lang="en-US" sz="1900" b="1" dirty="0" smtClean="0">
                <a:solidFill>
                  <a:srgbClr val="0000FF"/>
                </a:solidFill>
              </a:rPr>
              <a:t>	</a:t>
            </a:r>
            <a:r>
              <a:rPr lang="vi-VN" sz="1900" b="1" dirty="0" smtClean="0">
                <a:solidFill>
                  <a:srgbClr val="0000FF"/>
                </a:solidFill>
              </a:rPr>
              <a:t>Khoa</a:t>
            </a:r>
            <a:r>
              <a:rPr lang="vi-VN" sz="1900" b="1" dirty="0">
                <a:solidFill>
                  <a:srgbClr val="0000FF"/>
                </a:solidFill>
              </a:rPr>
              <a:t>: Cấp cứu A9 </a:t>
            </a:r>
          </a:p>
          <a:p>
            <a:pPr algn="just">
              <a:lnSpc>
                <a:spcPct val="120000"/>
              </a:lnSpc>
              <a:spcBef>
                <a:spcPts val="0"/>
              </a:spcBef>
            </a:pPr>
            <a:r>
              <a:rPr lang="vi-VN" sz="1900" b="1" dirty="0">
                <a:solidFill>
                  <a:srgbClr val="0000FF"/>
                </a:solidFill>
              </a:rPr>
              <a:t>Chẩn đoán: Tai biến mạch máu não</a:t>
            </a:r>
          </a:p>
          <a:p>
            <a:pPr algn="just">
              <a:lnSpc>
                <a:spcPct val="120000"/>
              </a:lnSpc>
              <a:spcBef>
                <a:spcPts val="0"/>
              </a:spcBef>
            </a:pPr>
            <a:r>
              <a:rPr lang="vi-VN" sz="1900" b="1" dirty="0">
                <a:solidFill>
                  <a:srgbClr val="0000FF"/>
                </a:solidFill>
              </a:rPr>
              <a:t>Hiện tại: NB lơ mơ, Glasgow 12 điểm, thở oxy qua canuyn mở khí quản (T tube) 9 </a:t>
            </a:r>
            <a:r>
              <a:rPr lang="vi-VN" sz="1900" b="1" dirty="0" smtClean="0">
                <a:solidFill>
                  <a:srgbClr val="0000FF"/>
                </a:solidFill>
              </a:rPr>
              <a:t>lít/phút.</a:t>
            </a:r>
            <a:r>
              <a:rPr lang="en-US" sz="1900" b="1" dirty="0" smtClean="0">
                <a:solidFill>
                  <a:srgbClr val="0000FF"/>
                </a:solidFill>
              </a:rPr>
              <a:t> </a:t>
            </a:r>
          </a:p>
          <a:p>
            <a:pPr algn="just">
              <a:lnSpc>
                <a:spcPct val="120000"/>
              </a:lnSpc>
              <a:spcBef>
                <a:spcPts val="0"/>
              </a:spcBef>
            </a:pPr>
            <a:r>
              <a:rPr lang="vi-VN" sz="1900" b="1" dirty="0" smtClean="0">
                <a:solidFill>
                  <a:srgbClr val="0000FF"/>
                </a:solidFill>
              </a:rPr>
              <a:t>Dấu </a:t>
            </a:r>
            <a:r>
              <a:rPr lang="vi-VN" sz="1900" b="1" dirty="0">
                <a:solidFill>
                  <a:srgbClr val="0000FF"/>
                </a:solidFill>
              </a:rPr>
              <a:t>hiệu sinh tồn: </a:t>
            </a:r>
            <a:r>
              <a:rPr lang="en-US" sz="1900" b="1" dirty="0" err="1" smtClean="0">
                <a:solidFill>
                  <a:srgbClr val="0000FF"/>
                </a:solidFill>
                <a:latin typeface="Arial" pitchFamily="34" charset="0"/>
                <a:cs typeface="Arial" pitchFamily="34" charset="0"/>
              </a:rPr>
              <a:t>Mạch</a:t>
            </a:r>
            <a:r>
              <a:rPr lang="en-US" sz="1900" b="1" dirty="0" smtClean="0">
                <a:solidFill>
                  <a:srgbClr val="0000FF"/>
                </a:solidFill>
              </a:rPr>
              <a:t>:</a:t>
            </a:r>
            <a:r>
              <a:rPr lang="vi-VN" sz="1900" b="1" dirty="0" smtClean="0">
                <a:solidFill>
                  <a:srgbClr val="0000FF"/>
                </a:solidFill>
              </a:rPr>
              <a:t> </a:t>
            </a:r>
            <a:r>
              <a:rPr lang="vi-VN" sz="1900" b="1" dirty="0">
                <a:solidFill>
                  <a:srgbClr val="0000FF"/>
                </a:solidFill>
              </a:rPr>
              <a:t>85 </a:t>
            </a:r>
            <a:r>
              <a:rPr lang="vi-VN" sz="1900" b="1" dirty="0" smtClean="0">
                <a:solidFill>
                  <a:srgbClr val="0000FF"/>
                </a:solidFill>
              </a:rPr>
              <a:t>lần/phút</a:t>
            </a:r>
            <a:r>
              <a:rPr lang="en-US" sz="1900" b="1" dirty="0" smtClean="0">
                <a:solidFill>
                  <a:srgbClr val="0000FF"/>
                </a:solidFill>
              </a:rPr>
              <a:t>;</a:t>
            </a:r>
            <a:r>
              <a:rPr lang="vi-VN" sz="1900" b="1" dirty="0" smtClean="0">
                <a:solidFill>
                  <a:srgbClr val="0000FF"/>
                </a:solidFill>
              </a:rPr>
              <a:t> </a:t>
            </a:r>
            <a:r>
              <a:rPr lang="en-US" sz="1900" b="1" dirty="0" smtClean="0">
                <a:solidFill>
                  <a:srgbClr val="0000FF"/>
                </a:solidFill>
                <a:latin typeface="Arial" pitchFamily="34" charset="0"/>
                <a:cs typeface="Arial" pitchFamily="34" charset="0"/>
              </a:rPr>
              <a:t>HA</a:t>
            </a:r>
            <a:r>
              <a:rPr lang="vi-VN" sz="1900" b="1" dirty="0" smtClean="0">
                <a:solidFill>
                  <a:srgbClr val="0000FF"/>
                </a:solidFill>
              </a:rPr>
              <a:t>: </a:t>
            </a:r>
            <a:r>
              <a:rPr lang="vi-VN" sz="1900" b="1" dirty="0">
                <a:solidFill>
                  <a:srgbClr val="0000FF"/>
                </a:solidFill>
              </a:rPr>
              <a:t>100/50 </a:t>
            </a:r>
            <a:r>
              <a:rPr lang="vi-VN" sz="1900" b="1" dirty="0" smtClean="0">
                <a:solidFill>
                  <a:srgbClr val="0000FF"/>
                </a:solidFill>
              </a:rPr>
              <a:t>mm</a:t>
            </a:r>
            <a:r>
              <a:rPr lang="en-US" sz="1900" b="1" dirty="0" smtClean="0">
                <a:solidFill>
                  <a:srgbClr val="0000FF"/>
                </a:solidFill>
              </a:rPr>
              <a:t> </a:t>
            </a:r>
            <a:r>
              <a:rPr lang="vi-VN" sz="1900" b="1" dirty="0" smtClean="0">
                <a:solidFill>
                  <a:srgbClr val="0000FF"/>
                </a:solidFill>
              </a:rPr>
              <a:t>Hg</a:t>
            </a:r>
            <a:r>
              <a:rPr lang="en-US" sz="1900" b="1" dirty="0" smtClean="0">
                <a:solidFill>
                  <a:srgbClr val="0000FF"/>
                </a:solidFill>
              </a:rPr>
              <a:t>;</a:t>
            </a:r>
            <a:r>
              <a:rPr lang="vi-VN" sz="1900" b="1" dirty="0" smtClean="0">
                <a:solidFill>
                  <a:srgbClr val="0000FF"/>
                </a:solidFill>
              </a:rPr>
              <a:t> </a:t>
            </a:r>
            <a:r>
              <a:rPr lang="vi-VN" sz="1900" b="1" dirty="0">
                <a:solidFill>
                  <a:srgbClr val="0000FF"/>
                </a:solidFill>
              </a:rPr>
              <a:t>Sp02: 97</a:t>
            </a:r>
            <a:r>
              <a:rPr lang="vi-VN" sz="1900" b="1" dirty="0" smtClean="0">
                <a:solidFill>
                  <a:srgbClr val="0000FF"/>
                </a:solidFill>
              </a:rPr>
              <a:t>%</a:t>
            </a:r>
            <a:r>
              <a:rPr lang="en-US" sz="1900" b="1" dirty="0" smtClean="0">
                <a:solidFill>
                  <a:srgbClr val="0000FF"/>
                </a:solidFill>
              </a:rPr>
              <a:t>;</a:t>
            </a:r>
            <a:r>
              <a:rPr lang="vi-VN" sz="1900" b="1" dirty="0" smtClean="0">
                <a:solidFill>
                  <a:srgbClr val="0000FF"/>
                </a:solidFill>
              </a:rPr>
              <a:t> </a:t>
            </a:r>
            <a:r>
              <a:rPr lang="vi-VN" sz="1900" b="1" dirty="0">
                <a:solidFill>
                  <a:srgbClr val="0000FF"/>
                </a:solidFill>
              </a:rPr>
              <a:t>nhiệt </a:t>
            </a:r>
            <a:r>
              <a:rPr lang="vi-VN" sz="1900" b="1" dirty="0" smtClean="0">
                <a:solidFill>
                  <a:srgbClr val="0000FF"/>
                </a:solidFill>
              </a:rPr>
              <a:t>độ:</a:t>
            </a:r>
            <a:r>
              <a:rPr lang="en-US" sz="1900" b="1" dirty="0" smtClean="0">
                <a:solidFill>
                  <a:srgbClr val="0000FF"/>
                </a:solidFill>
              </a:rPr>
              <a:t> </a:t>
            </a:r>
            <a:r>
              <a:rPr lang="en-US" sz="1900" b="1" dirty="0" smtClean="0">
                <a:solidFill>
                  <a:srgbClr val="0000FF"/>
                </a:solidFill>
                <a:latin typeface="Arial" pitchFamily="34" charset="0"/>
                <a:ea typeface="Times New Roman" panose="02020603050405020304" pitchFamily="18" charset="0"/>
                <a:cs typeface="Arial" pitchFamily="34" charset="0"/>
              </a:rPr>
              <a:t>36</a:t>
            </a:r>
            <a:r>
              <a:rPr lang="en-US" sz="1900" b="1" baseline="30000" dirty="0" smtClean="0">
                <a:solidFill>
                  <a:srgbClr val="0000FF"/>
                </a:solidFill>
                <a:latin typeface="Arial" pitchFamily="34" charset="0"/>
                <a:ea typeface="Times New Roman" panose="02020603050405020304" pitchFamily="18" charset="0"/>
                <a:cs typeface="Arial" pitchFamily="34" charset="0"/>
              </a:rPr>
              <a:t>0</a:t>
            </a:r>
            <a:r>
              <a:rPr lang="en-US" sz="1900" b="1" dirty="0" smtClean="0">
                <a:solidFill>
                  <a:srgbClr val="0000FF"/>
                </a:solidFill>
                <a:latin typeface="Arial" pitchFamily="34" charset="0"/>
                <a:ea typeface="Times New Roman" panose="02020603050405020304" pitchFamily="18" charset="0"/>
                <a:cs typeface="Arial" pitchFamily="34" charset="0"/>
              </a:rPr>
              <a:t>2C;</a:t>
            </a:r>
            <a:r>
              <a:rPr lang="vi-VN" sz="1900" b="1" dirty="0" smtClean="0">
                <a:solidFill>
                  <a:srgbClr val="0000FF"/>
                </a:solidFill>
              </a:rPr>
              <a:t> </a:t>
            </a:r>
            <a:r>
              <a:rPr lang="vi-VN" sz="1900" b="1" dirty="0">
                <a:solidFill>
                  <a:srgbClr val="0000FF"/>
                </a:solidFill>
              </a:rPr>
              <a:t>nhịp </a:t>
            </a:r>
            <a:r>
              <a:rPr lang="vi-VN" sz="1900" b="1" dirty="0" smtClean="0">
                <a:solidFill>
                  <a:srgbClr val="0000FF"/>
                </a:solidFill>
              </a:rPr>
              <a:t>thở</a:t>
            </a:r>
            <a:r>
              <a:rPr lang="en-US" sz="1900" b="1" dirty="0" smtClean="0">
                <a:solidFill>
                  <a:srgbClr val="0000FF"/>
                </a:solidFill>
              </a:rPr>
              <a:t>:</a:t>
            </a:r>
            <a:r>
              <a:rPr lang="vi-VN" sz="1900" b="1" dirty="0" smtClean="0">
                <a:solidFill>
                  <a:srgbClr val="0000FF"/>
                </a:solidFill>
              </a:rPr>
              <a:t> </a:t>
            </a:r>
            <a:r>
              <a:rPr lang="vi-VN" sz="1900" b="1" dirty="0">
                <a:solidFill>
                  <a:srgbClr val="0000FF"/>
                </a:solidFill>
              </a:rPr>
              <a:t>18 lần/phút. </a:t>
            </a:r>
          </a:p>
          <a:p>
            <a:pPr algn="just">
              <a:lnSpc>
                <a:spcPct val="120000"/>
              </a:lnSpc>
              <a:spcBef>
                <a:spcPts val="0"/>
              </a:spcBef>
            </a:pPr>
            <a:r>
              <a:rPr lang="vi-VN" sz="1900" b="1" dirty="0">
                <a:solidFill>
                  <a:srgbClr val="FF0000"/>
                </a:solidFill>
              </a:rPr>
              <a:t>Y lệnh: Thay băng mở khí quản cho người bệnh.</a:t>
            </a:r>
          </a:p>
          <a:p>
            <a:pPr algn="just">
              <a:lnSpc>
                <a:spcPct val="120000"/>
              </a:lnSpc>
              <a:spcBef>
                <a:spcPts val="0"/>
              </a:spcBef>
            </a:pPr>
            <a:r>
              <a:rPr lang="vi-VN" sz="1900" b="1" dirty="0">
                <a:solidFill>
                  <a:srgbClr val="0000FF"/>
                </a:solidFill>
              </a:rPr>
              <a:t>Yêu cầu:</a:t>
            </a:r>
          </a:p>
          <a:p>
            <a:pPr algn="just">
              <a:lnSpc>
                <a:spcPct val="120000"/>
              </a:lnSpc>
              <a:spcBef>
                <a:spcPts val="0"/>
              </a:spcBef>
            </a:pPr>
            <a:r>
              <a:rPr lang="vi-VN" sz="1900" b="1" dirty="0" smtClean="0">
                <a:solidFill>
                  <a:srgbClr val="FF0000"/>
                </a:solidFill>
              </a:rPr>
              <a:t>3.</a:t>
            </a:r>
            <a:r>
              <a:rPr lang="en-US" sz="1900" b="1" dirty="0" smtClean="0">
                <a:solidFill>
                  <a:srgbClr val="FF0000"/>
                </a:solidFill>
              </a:rPr>
              <a:t> </a:t>
            </a:r>
            <a:r>
              <a:rPr lang="vi-VN" sz="1900" b="1" dirty="0" smtClean="0">
                <a:solidFill>
                  <a:srgbClr val="FF0000"/>
                </a:solidFill>
              </a:rPr>
              <a:t>Tiến </a:t>
            </a:r>
            <a:r>
              <a:rPr lang="vi-VN" sz="1900" b="1" dirty="0">
                <a:solidFill>
                  <a:srgbClr val="FF0000"/>
                </a:solidFill>
              </a:rPr>
              <a:t>hành KT thay băng mở khí quản cho người bệnh </a:t>
            </a:r>
            <a:r>
              <a:rPr lang="vi-VN" sz="1900" b="1" dirty="0" smtClean="0">
                <a:solidFill>
                  <a:srgbClr val="FF0000"/>
                </a:solidFill>
              </a:rPr>
              <a:t>T</a:t>
            </a:r>
            <a:r>
              <a:rPr lang="en-US" sz="1900" b="1" dirty="0" smtClean="0">
                <a:solidFill>
                  <a:srgbClr val="FF0000"/>
                </a:solidFill>
              </a:rPr>
              <a:t> </a:t>
            </a:r>
            <a:r>
              <a:rPr lang="en-US" sz="1900" b="1" dirty="0" err="1" smtClean="0">
                <a:solidFill>
                  <a:srgbClr val="FF0000"/>
                </a:solidFill>
                <a:latin typeface="Arial" pitchFamily="34" charset="0"/>
                <a:cs typeface="Arial" pitchFamily="34" charset="0"/>
              </a:rPr>
              <a:t>theo</a:t>
            </a:r>
            <a:r>
              <a:rPr lang="en-US" sz="1900" b="1" dirty="0" smtClean="0">
                <a:solidFill>
                  <a:srgbClr val="FF0000"/>
                </a:solidFill>
                <a:latin typeface="Arial" pitchFamily="34" charset="0"/>
                <a:cs typeface="Arial" pitchFamily="34" charset="0"/>
              </a:rPr>
              <a:t> </a:t>
            </a:r>
            <a:r>
              <a:rPr lang="en-US" sz="1900" b="1" dirty="0" err="1" smtClean="0">
                <a:solidFill>
                  <a:srgbClr val="FF0000"/>
                </a:solidFill>
                <a:latin typeface="Arial" pitchFamily="34" charset="0"/>
                <a:cs typeface="Arial" pitchFamily="34" charset="0"/>
              </a:rPr>
              <a:t>đúng</a:t>
            </a:r>
            <a:r>
              <a:rPr lang="en-US" sz="1900" b="1" dirty="0" smtClean="0">
                <a:solidFill>
                  <a:srgbClr val="FF0000"/>
                </a:solidFill>
                <a:latin typeface="Arial" pitchFamily="34" charset="0"/>
                <a:cs typeface="Arial" pitchFamily="34" charset="0"/>
              </a:rPr>
              <a:t> QT?</a:t>
            </a:r>
          </a:p>
        </p:txBody>
      </p:sp>
      <p:pic>
        <p:nvPicPr>
          <p:cNvPr id="8" name="Picture 3" descr="D:\ảnh\LOGO bachmai.jpg"/>
          <p:cNvPicPr>
            <a:picLocks noChangeAspect="1" noChangeArrowheads="1"/>
          </p:cNvPicPr>
          <p:nvPr/>
        </p:nvPicPr>
        <p:blipFill>
          <a:blip r:embed="rId3"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2" descr="C:\Users\VN-Pro\Desktop\Quy chuan Logo Cao Dang y Bach Mai_nho.jpg"/>
          <p:cNvPicPr>
            <a:picLocks noChangeAspect="1" noChangeArrowheads="1"/>
          </p:cNvPicPr>
          <p:nvPr/>
        </p:nvPicPr>
        <p:blipFill>
          <a:blip r:embed="rId4" cstate="print"/>
          <a:srcRect/>
          <a:stretch>
            <a:fillRect/>
          </a:stretch>
        </p:blipFill>
        <p:spPr bwMode="auto">
          <a:xfrm>
            <a:off x="83820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3030058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228600" y="1123950"/>
            <a:ext cx="8686800" cy="37719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a:ln>
                <a:noFill/>
              </a:ln>
              <a:solidFill>
                <a:srgbClr val="0070C0"/>
              </a:solidFill>
              <a:effectLst/>
              <a:uLnTx/>
              <a:uFillTx/>
              <a:latin typeface="Times New Roman" pitchFamily="18" charset="0"/>
              <a:ea typeface="Tahoma" pitchFamily="34" charset="0"/>
              <a:cs typeface="Times New Roman" pitchFamily="18" charset="0"/>
            </a:endParaRPr>
          </a:p>
        </p:txBody>
      </p:sp>
      <p:sp>
        <p:nvSpPr>
          <p:cNvPr id="3" name="Slide Number Placeholder 2"/>
          <p:cNvSpPr>
            <a:spLocks noGrp="1"/>
          </p:cNvSpPr>
          <p:nvPr>
            <p:ph type="sldNum" sz="quarter" idx="12"/>
          </p:nvPr>
        </p:nvSpPr>
        <p:spPr>
          <a:xfrm>
            <a:off x="6781800" y="4705350"/>
            <a:ext cx="2133600" cy="273844"/>
          </a:xfrm>
        </p:spPr>
        <p:txBody>
          <a:bodyPr/>
          <a:lstStyle/>
          <a:p>
            <a:fld id="{4EAF65A9-22AB-466A-842E-C5BF9E56D958}" type="slidenum">
              <a:rPr lang="en-US" smtClean="0"/>
              <a:pPr/>
              <a:t>17</a:t>
            </a:fld>
            <a:endParaRPr lang="en-US" dirty="0"/>
          </a:p>
        </p:txBody>
      </p:sp>
      <p:sp>
        <p:nvSpPr>
          <p:cNvPr id="11" name="Title 1"/>
          <p:cNvSpPr txBox="1">
            <a:spLocks/>
          </p:cNvSpPr>
          <p:nvPr/>
        </p:nvSpPr>
        <p:spPr>
          <a:xfrm>
            <a:off x="0" y="1"/>
            <a:ext cx="9144000" cy="685799"/>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latin typeface="Tahoma" pitchFamily="34" charset="0"/>
                <a:ea typeface="Tahoma" pitchFamily="34" charset="0"/>
                <a:cs typeface="Tahoma" pitchFamily="34" charset="0"/>
              </a:rPr>
              <a:t>KỸ THUẬT THAY BĂNG NỘI KHÍ QUẢN</a:t>
            </a:r>
            <a:endParaRPr kumimoji="0" lang="en-US" sz="2800" b="1" i="0" u="none" strike="noStrike" kern="1200" cap="none" spc="0" normalizeH="0" baseline="0" noProof="0" dirty="0">
              <a:ln>
                <a:noFill/>
              </a:ln>
              <a:solidFill>
                <a:schemeClr val="bg1"/>
              </a:solidFill>
              <a:effectLst/>
              <a:uLnTx/>
              <a:uFillTx/>
              <a:latin typeface="Tahoma" pitchFamily="34" charset="0"/>
              <a:ea typeface="Tahoma" pitchFamily="34" charset="0"/>
              <a:cs typeface="Tahoma" pitchFamily="34" charset="0"/>
            </a:endParaRPr>
          </a:p>
        </p:txBody>
      </p:sp>
      <p:pic>
        <p:nvPicPr>
          <p:cNvPr id="12" name="Picture 2" descr="C:\Users\VN-Pro\Desktop\Quy chuan Logo Cao Dang y Bach Mai_nho.jpg"/>
          <p:cNvPicPr>
            <a:picLocks noChangeAspect="1" noChangeArrowheads="1"/>
          </p:cNvPicPr>
          <p:nvPr/>
        </p:nvPicPr>
        <p:blipFill>
          <a:blip r:embed="rId3" cstate="print"/>
          <a:srcRect/>
          <a:stretch>
            <a:fillRect/>
          </a:stretch>
        </p:blipFill>
        <p:spPr bwMode="auto">
          <a:xfrm>
            <a:off x="8382000" y="1"/>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Picture 3" descr="D:\ảnh\LOGO bachmai.jpg"/>
          <p:cNvPicPr>
            <a:picLocks noChangeAspect="1" noChangeArrowheads="1"/>
          </p:cNvPicPr>
          <p:nvPr/>
        </p:nvPicPr>
        <p:blipFill>
          <a:blip r:embed="rId4"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aphicFrame>
        <p:nvGraphicFramePr>
          <p:cNvPr id="16" name="Table 15"/>
          <p:cNvGraphicFramePr>
            <a:graphicFrameLocks noGrp="1"/>
          </p:cNvGraphicFramePr>
          <p:nvPr/>
        </p:nvGraphicFramePr>
        <p:xfrm>
          <a:off x="0" y="742950"/>
          <a:ext cx="9144000" cy="4316376"/>
        </p:xfrm>
        <a:graphic>
          <a:graphicData uri="http://schemas.openxmlformats.org/drawingml/2006/table">
            <a:tbl>
              <a:tblPr>
                <a:tableStyleId>{BC89EF96-8CEA-46FF-86C4-4CE0E7609802}</a:tableStyleId>
              </a:tblPr>
              <a:tblGrid>
                <a:gridCol w="390769">
                  <a:extLst>
                    <a:ext uri="{9D8B030D-6E8A-4147-A177-3AD203B41FA5}">
                      <a16:colId xmlns:a16="http://schemas.microsoft.com/office/drawing/2014/main" val="20000"/>
                    </a:ext>
                  </a:extLst>
                </a:gridCol>
                <a:gridCol w="8753231">
                  <a:extLst>
                    <a:ext uri="{9D8B030D-6E8A-4147-A177-3AD203B41FA5}">
                      <a16:colId xmlns:a16="http://schemas.microsoft.com/office/drawing/2014/main" val="20001"/>
                    </a:ext>
                  </a:extLst>
                </a:gridCol>
              </a:tblGrid>
              <a:tr h="331607">
                <a:tc>
                  <a:txBody>
                    <a:bodyPr/>
                    <a:lstStyle/>
                    <a:p>
                      <a:pPr marL="342900" lvl="0" indent="-342900" algn="ctr">
                        <a:spcAft>
                          <a:spcPts val="0"/>
                        </a:spcAft>
                        <a:buFont typeface="+mj-lt"/>
                        <a:buNone/>
                        <a:tabLst>
                          <a:tab pos="323850" algn="l"/>
                        </a:tabLst>
                      </a:pPr>
                      <a:r>
                        <a:rPr lang="en-US" sz="1400" dirty="0" smtClean="0">
                          <a:solidFill>
                            <a:srgbClr val="0000FF"/>
                          </a:solidFill>
                          <a:latin typeface="Arial" pitchFamily="34" charset="0"/>
                          <a:ea typeface="Times New Roman"/>
                          <a:cs typeface="Arial" pitchFamily="34" charset="0"/>
                        </a:rPr>
                        <a:t>1</a:t>
                      </a:r>
                      <a:endParaRPr lang="en-US" sz="1400" dirty="0">
                        <a:solidFill>
                          <a:srgbClr val="0000FF"/>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20000"/>
                        </a:lnSpc>
                        <a:spcAft>
                          <a:spcPts val="0"/>
                        </a:spcAft>
                      </a:pPr>
                      <a:r>
                        <a:rPr lang="en-US" sz="1400" dirty="0" err="1">
                          <a:solidFill>
                            <a:srgbClr val="0000FF"/>
                          </a:solidFill>
                          <a:latin typeface="Arial" pitchFamily="34" charset="0"/>
                          <a:cs typeface="Arial" pitchFamily="34" charset="0"/>
                        </a:rPr>
                        <a:t>Để</a:t>
                      </a:r>
                      <a:r>
                        <a:rPr lang="en-US" sz="1400" dirty="0">
                          <a:solidFill>
                            <a:srgbClr val="0000FF"/>
                          </a:solidFill>
                          <a:latin typeface="Arial" pitchFamily="34" charset="0"/>
                          <a:cs typeface="Arial" pitchFamily="34" charset="0"/>
                        </a:rPr>
                        <a:t> </a:t>
                      </a:r>
                      <a:r>
                        <a:rPr lang="en-US" sz="1400" dirty="0" err="1">
                          <a:solidFill>
                            <a:srgbClr val="0000FF"/>
                          </a:solidFill>
                          <a:latin typeface="Arial" pitchFamily="34" charset="0"/>
                          <a:cs typeface="Arial" pitchFamily="34" charset="0"/>
                        </a:rPr>
                        <a:t>người</a:t>
                      </a:r>
                      <a:r>
                        <a:rPr lang="en-US" sz="1400" dirty="0">
                          <a:solidFill>
                            <a:srgbClr val="0000FF"/>
                          </a:solidFill>
                          <a:latin typeface="Arial" pitchFamily="34" charset="0"/>
                          <a:cs typeface="Arial" pitchFamily="34" charset="0"/>
                        </a:rPr>
                        <a:t> </a:t>
                      </a:r>
                      <a:r>
                        <a:rPr lang="en-US" sz="1400" dirty="0" err="1">
                          <a:solidFill>
                            <a:srgbClr val="0000FF"/>
                          </a:solidFill>
                          <a:latin typeface="Arial" pitchFamily="34" charset="0"/>
                          <a:cs typeface="Arial" pitchFamily="34" charset="0"/>
                        </a:rPr>
                        <a:t>bệnh</a:t>
                      </a:r>
                      <a:r>
                        <a:rPr lang="en-US" sz="1400" dirty="0">
                          <a:solidFill>
                            <a:srgbClr val="0000FF"/>
                          </a:solidFill>
                          <a:latin typeface="Arial" pitchFamily="34" charset="0"/>
                          <a:cs typeface="Arial" pitchFamily="34" charset="0"/>
                        </a:rPr>
                        <a:t> ở </a:t>
                      </a:r>
                      <a:r>
                        <a:rPr lang="en-US" sz="1400" dirty="0" err="1">
                          <a:solidFill>
                            <a:srgbClr val="0000FF"/>
                          </a:solidFill>
                          <a:latin typeface="Arial" pitchFamily="34" charset="0"/>
                          <a:cs typeface="Arial" pitchFamily="34" charset="0"/>
                        </a:rPr>
                        <a:t>tư</a:t>
                      </a:r>
                      <a:r>
                        <a:rPr lang="en-US" sz="1400" dirty="0">
                          <a:solidFill>
                            <a:srgbClr val="0000FF"/>
                          </a:solidFill>
                          <a:latin typeface="Arial" pitchFamily="34" charset="0"/>
                          <a:cs typeface="Arial" pitchFamily="34" charset="0"/>
                        </a:rPr>
                        <a:t> </a:t>
                      </a:r>
                      <a:r>
                        <a:rPr lang="en-US" sz="1400" dirty="0" err="1">
                          <a:solidFill>
                            <a:srgbClr val="0000FF"/>
                          </a:solidFill>
                          <a:latin typeface="Arial" pitchFamily="34" charset="0"/>
                          <a:cs typeface="Arial" pitchFamily="34" charset="0"/>
                        </a:rPr>
                        <a:t>thế</a:t>
                      </a:r>
                      <a:r>
                        <a:rPr lang="en-US" sz="1400" dirty="0">
                          <a:solidFill>
                            <a:srgbClr val="0000FF"/>
                          </a:solidFill>
                          <a:latin typeface="Arial" pitchFamily="34" charset="0"/>
                          <a:cs typeface="Arial" pitchFamily="34" charset="0"/>
                        </a:rPr>
                        <a:t> </a:t>
                      </a:r>
                      <a:r>
                        <a:rPr lang="en-US" sz="1400" dirty="0" err="1">
                          <a:solidFill>
                            <a:srgbClr val="0000FF"/>
                          </a:solidFill>
                          <a:latin typeface="Arial" pitchFamily="34" charset="0"/>
                          <a:cs typeface="Arial" pitchFamily="34" charset="0"/>
                        </a:rPr>
                        <a:t>thích</a:t>
                      </a:r>
                      <a:r>
                        <a:rPr lang="en-US" sz="1400" dirty="0">
                          <a:solidFill>
                            <a:srgbClr val="0000FF"/>
                          </a:solidFill>
                          <a:latin typeface="Arial" pitchFamily="34" charset="0"/>
                          <a:cs typeface="Arial" pitchFamily="34" charset="0"/>
                        </a:rPr>
                        <a:t> </a:t>
                      </a:r>
                      <a:r>
                        <a:rPr lang="en-US" sz="1400" dirty="0" err="1">
                          <a:solidFill>
                            <a:srgbClr val="0000FF"/>
                          </a:solidFill>
                          <a:latin typeface="Arial" pitchFamily="34" charset="0"/>
                          <a:cs typeface="Arial" pitchFamily="34" charset="0"/>
                        </a:rPr>
                        <a:t>hợp</a:t>
                      </a:r>
                      <a:r>
                        <a:rPr lang="vi-VN" sz="1400" dirty="0">
                          <a:solidFill>
                            <a:srgbClr val="0000FF"/>
                          </a:solidFill>
                          <a:latin typeface="Arial" pitchFamily="34" charset="0"/>
                          <a:cs typeface="Arial" pitchFamily="34" charset="0"/>
                        </a:rPr>
                        <a:t> - </a:t>
                      </a:r>
                      <a:r>
                        <a:rPr lang="en-US" sz="1400" spc="-40" dirty="0" err="1">
                          <a:solidFill>
                            <a:srgbClr val="0000FF"/>
                          </a:solidFill>
                          <a:latin typeface="Arial" pitchFamily="34" charset="0"/>
                          <a:cs typeface="Arial" pitchFamily="34" charset="0"/>
                        </a:rPr>
                        <a:t>Hút</a:t>
                      </a:r>
                      <a:r>
                        <a:rPr lang="en-US" sz="1400" spc="-40" dirty="0">
                          <a:solidFill>
                            <a:srgbClr val="0000FF"/>
                          </a:solidFill>
                          <a:latin typeface="Arial" pitchFamily="34" charset="0"/>
                          <a:cs typeface="Arial" pitchFamily="34" charset="0"/>
                        </a:rPr>
                        <a:t> </a:t>
                      </a:r>
                      <a:r>
                        <a:rPr lang="en-US" sz="1400" spc="-40" dirty="0" err="1">
                          <a:solidFill>
                            <a:srgbClr val="0000FF"/>
                          </a:solidFill>
                          <a:latin typeface="Arial" pitchFamily="34" charset="0"/>
                          <a:cs typeface="Arial" pitchFamily="34" charset="0"/>
                        </a:rPr>
                        <a:t>đờm</a:t>
                      </a:r>
                      <a:r>
                        <a:rPr lang="en-US" sz="1400" spc="-40" dirty="0">
                          <a:solidFill>
                            <a:srgbClr val="0000FF"/>
                          </a:solidFill>
                          <a:latin typeface="Arial" pitchFamily="34" charset="0"/>
                          <a:cs typeface="Arial" pitchFamily="34" charset="0"/>
                        </a:rPr>
                        <a:t> </a:t>
                      </a:r>
                      <a:r>
                        <a:rPr lang="en-US" sz="1400" spc="-40" dirty="0" err="1">
                          <a:solidFill>
                            <a:srgbClr val="0000FF"/>
                          </a:solidFill>
                          <a:latin typeface="Arial" pitchFamily="34" charset="0"/>
                          <a:cs typeface="Arial" pitchFamily="34" charset="0"/>
                        </a:rPr>
                        <a:t>dãi</a:t>
                      </a:r>
                      <a:r>
                        <a:rPr lang="en-US" sz="1400" spc="-40" dirty="0">
                          <a:solidFill>
                            <a:srgbClr val="0000FF"/>
                          </a:solidFill>
                          <a:latin typeface="Arial" pitchFamily="34" charset="0"/>
                          <a:cs typeface="Arial" pitchFamily="34" charset="0"/>
                        </a:rPr>
                        <a:t> (</a:t>
                      </a:r>
                      <a:r>
                        <a:rPr lang="en-US" sz="1400" spc="-40" dirty="0" err="1">
                          <a:solidFill>
                            <a:srgbClr val="0000FF"/>
                          </a:solidFill>
                          <a:latin typeface="Arial" pitchFamily="34" charset="0"/>
                          <a:cs typeface="Arial" pitchFamily="34" charset="0"/>
                        </a:rPr>
                        <a:t>nếu</a:t>
                      </a:r>
                      <a:r>
                        <a:rPr lang="en-US" sz="1400" spc="-40" dirty="0">
                          <a:solidFill>
                            <a:srgbClr val="0000FF"/>
                          </a:solidFill>
                          <a:latin typeface="Arial" pitchFamily="34" charset="0"/>
                          <a:cs typeface="Arial" pitchFamily="34" charset="0"/>
                        </a:rPr>
                        <a:t> </a:t>
                      </a:r>
                      <a:r>
                        <a:rPr lang="en-US" sz="1400" spc="-40" dirty="0" err="1">
                          <a:solidFill>
                            <a:srgbClr val="0000FF"/>
                          </a:solidFill>
                          <a:latin typeface="Arial" pitchFamily="34" charset="0"/>
                          <a:cs typeface="Arial" pitchFamily="34" charset="0"/>
                        </a:rPr>
                        <a:t>cần</a:t>
                      </a:r>
                      <a:r>
                        <a:rPr lang="en-US" sz="1400" spc="-40" dirty="0">
                          <a:solidFill>
                            <a:srgbClr val="0000FF"/>
                          </a:solidFill>
                          <a:latin typeface="Arial" pitchFamily="34" charset="0"/>
                          <a:cs typeface="Arial" pitchFamily="34" charset="0"/>
                        </a:rPr>
                        <a:t>), </a:t>
                      </a:r>
                      <a:r>
                        <a:rPr lang="en-US" sz="1400" spc="-40" dirty="0" err="1">
                          <a:solidFill>
                            <a:srgbClr val="0000FF"/>
                          </a:solidFill>
                          <a:latin typeface="Arial" pitchFamily="34" charset="0"/>
                          <a:cs typeface="Arial" pitchFamily="34" charset="0"/>
                        </a:rPr>
                        <a:t>kiểm</a:t>
                      </a:r>
                      <a:r>
                        <a:rPr lang="en-US" sz="1400" spc="-40" dirty="0">
                          <a:solidFill>
                            <a:srgbClr val="0000FF"/>
                          </a:solidFill>
                          <a:latin typeface="Arial" pitchFamily="34" charset="0"/>
                          <a:cs typeface="Arial" pitchFamily="34" charset="0"/>
                        </a:rPr>
                        <a:t> </a:t>
                      </a:r>
                      <a:r>
                        <a:rPr lang="en-US" sz="1400" spc="-40" dirty="0" err="1">
                          <a:solidFill>
                            <a:srgbClr val="0000FF"/>
                          </a:solidFill>
                          <a:latin typeface="Arial" pitchFamily="34" charset="0"/>
                          <a:cs typeface="Arial" pitchFamily="34" charset="0"/>
                        </a:rPr>
                        <a:t>tra</a:t>
                      </a:r>
                      <a:r>
                        <a:rPr lang="en-US" sz="1400" spc="-40" dirty="0">
                          <a:solidFill>
                            <a:srgbClr val="0000FF"/>
                          </a:solidFill>
                          <a:latin typeface="Arial" pitchFamily="34" charset="0"/>
                          <a:cs typeface="Arial" pitchFamily="34" charset="0"/>
                        </a:rPr>
                        <a:t> cuff (</a:t>
                      </a:r>
                      <a:r>
                        <a:rPr lang="en-US" sz="1400" spc="-40" dirty="0" err="1">
                          <a:solidFill>
                            <a:srgbClr val="0000FF"/>
                          </a:solidFill>
                          <a:latin typeface="Arial" pitchFamily="34" charset="0"/>
                          <a:cs typeface="Arial" pitchFamily="34" charset="0"/>
                        </a:rPr>
                        <a:t>nếu</a:t>
                      </a:r>
                      <a:r>
                        <a:rPr lang="en-US" sz="1400" spc="-40" dirty="0">
                          <a:solidFill>
                            <a:srgbClr val="0000FF"/>
                          </a:solidFill>
                          <a:latin typeface="Arial" pitchFamily="34" charset="0"/>
                          <a:cs typeface="Arial" pitchFamily="34" charset="0"/>
                        </a:rPr>
                        <a:t> </a:t>
                      </a:r>
                      <a:r>
                        <a:rPr lang="en-US" sz="1400" spc="-40" dirty="0" err="1">
                          <a:solidFill>
                            <a:srgbClr val="0000FF"/>
                          </a:solidFill>
                          <a:latin typeface="Arial" pitchFamily="34" charset="0"/>
                          <a:cs typeface="Arial" pitchFamily="34" charset="0"/>
                        </a:rPr>
                        <a:t>cần</a:t>
                      </a:r>
                      <a:r>
                        <a:rPr lang="en-US" sz="1400" spc="-40" dirty="0">
                          <a:solidFill>
                            <a:srgbClr val="0000FF"/>
                          </a:solidFill>
                          <a:latin typeface="Arial" pitchFamily="34" charset="0"/>
                          <a:cs typeface="Arial" pitchFamily="34" charset="0"/>
                        </a:rPr>
                        <a:t>).</a:t>
                      </a:r>
                      <a:r>
                        <a:rPr lang="en-US" sz="1400" spc="-40" dirty="0" err="1">
                          <a:solidFill>
                            <a:srgbClr val="0000FF"/>
                          </a:solidFill>
                          <a:latin typeface="Arial" pitchFamily="34" charset="0"/>
                          <a:cs typeface="Arial" pitchFamily="34" charset="0"/>
                        </a:rPr>
                        <a:t>Trải</a:t>
                      </a:r>
                      <a:r>
                        <a:rPr lang="en-US" sz="1400" spc="-40" dirty="0">
                          <a:solidFill>
                            <a:srgbClr val="0000FF"/>
                          </a:solidFill>
                          <a:latin typeface="Arial" pitchFamily="34" charset="0"/>
                          <a:cs typeface="Arial" pitchFamily="34" charset="0"/>
                        </a:rPr>
                        <a:t> </a:t>
                      </a:r>
                      <a:r>
                        <a:rPr lang="en-US" sz="1400" spc="-40" dirty="0" err="1">
                          <a:solidFill>
                            <a:srgbClr val="0000FF"/>
                          </a:solidFill>
                          <a:latin typeface="Arial" pitchFamily="34" charset="0"/>
                          <a:cs typeface="Arial" pitchFamily="34" charset="0"/>
                        </a:rPr>
                        <a:t>nilon</a:t>
                      </a:r>
                      <a:r>
                        <a:rPr lang="en-US" sz="1400" spc="-40" dirty="0">
                          <a:solidFill>
                            <a:srgbClr val="0000FF"/>
                          </a:solidFill>
                          <a:latin typeface="Arial" pitchFamily="34" charset="0"/>
                          <a:cs typeface="Arial" pitchFamily="34" charset="0"/>
                        </a:rPr>
                        <a:t> (</a:t>
                      </a:r>
                      <a:r>
                        <a:rPr lang="en-US" sz="1400" spc="-40" dirty="0" err="1">
                          <a:solidFill>
                            <a:srgbClr val="0000FF"/>
                          </a:solidFill>
                          <a:latin typeface="Arial" pitchFamily="34" charset="0"/>
                          <a:cs typeface="Arial" pitchFamily="34" charset="0"/>
                        </a:rPr>
                        <a:t>tấm</a:t>
                      </a:r>
                      <a:r>
                        <a:rPr lang="en-US" sz="1400" spc="-40" dirty="0">
                          <a:solidFill>
                            <a:srgbClr val="0000FF"/>
                          </a:solidFill>
                          <a:latin typeface="Arial" pitchFamily="34" charset="0"/>
                          <a:cs typeface="Arial" pitchFamily="34" charset="0"/>
                        </a:rPr>
                        <a:t> </a:t>
                      </a:r>
                      <a:r>
                        <a:rPr lang="en-US" sz="1400" spc="-40" dirty="0" err="1">
                          <a:solidFill>
                            <a:srgbClr val="0000FF"/>
                          </a:solidFill>
                          <a:latin typeface="Arial" pitchFamily="34" charset="0"/>
                          <a:cs typeface="Arial" pitchFamily="34" charset="0"/>
                        </a:rPr>
                        <a:t>lót</a:t>
                      </a:r>
                      <a:r>
                        <a:rPr lang="en-US" sz="1400" spc="-40" dirty="0">
                          <a:solidFill>
                            <a:srgbClr val="0000FF"/>
                          </a:solidFill>
                          <a:latin typeface="Arial" pitchFamily="34" charset="0"/>
                          <a:cs typeface="Arial" pitchFamily="34" charset="0"/>
                        </a:rPr>
                        <a:t>) 2 </a:t>
                      </a:r>
                      <a:r>
                        <a:rPr lang="en-US" sz="1400" spc="-40" dirty="0" err="1">
                          <a:solidFill>
                            <a:srgbClr val="0000FF"/>
                          </a:solidFill>
                          <a:latin typeface="Arial" pitchFamily="34" charset="0"/>
                          <a:cs typeface="Arial" pitchFamily="34" charset="0"/>
                        </a:rPr>
                        <a:t>bên</a:t>
                      </a:r>
                      <a:r>
                        <a:rPr lang="en-US" sz="1400" spc="-40" dirty="0">
                          <a:solidFill>
                            <a:srgbClr val="0000FF"/>
                          </a:solidFill>
                          <a:latin typeface="Arial" pitchFamily="34" charset="0"/>
                          <a:cs typeface="Arial" pitchFamily="34" charset="0"/>
                        </a:rPr>
                        <a:t> </a:t>
                      </a:r>
                      <a:r>
                        <a:rPr lang="en-US" sz="1400" spc="-40" dirty="0" err="1">
                          <a:solidFill>
                            <a:srgbClr val="0000FF"/>
                          </a:solidFill>
                          <a:latin typeface="Arial" pitchFamily="34" charset="0"/>
                          <a:cs typeface="Arial" pitchFamily="34" charset="0"/>
                        </a:rPr>
                        <a:t>cổ</a:t>
                      </a:r>
                      <a:r>
                        <a:rPr lang="en-US" sz="1400" spc="-40" dirty="0">
                          <a:solidFill>
                            <a:srgbClr val="0000FF"/>
                          </a:solidFill>
                          <a:latin typeface="Arial" pitchFamily="34" charset="0"/>
                          <a:cs typeface="Arial" pitchFamily="34" charset="0"/>
                        </a:rPr>
                        <a:t>.</a:t>
                      </a:r>
                      <a:endParaRPr lang="en-US" sz="1400" dirty="0">
                        <a:solidFill>
                          <a:srgbClr val="0000FF"/>
                        </a:solidFill>
                        <a:latin typeface="Arial" pitchFamily="34" charset="0"/>
                        <a:ea typeface="MS Mincho"/>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31607">
                <a:tc>
                  <a:txBody>
                    <a:bodyPr/>
                    <a:lstStyle/>
                    <a:p>
                      <a:pPr marL="342900" lvl="0" indent="-342900" algn="ctr">
                        <a:spcAft>
                          <a:spcPts val="0"/>
                        </a:spcAft>
                        <a:buFont typeface="+mj-lt"/>
                        <a:buNone/>
                        <a:tabLst>
                          <a:tab pos="323850" algn="l"/>
                        </a:tabLst>
                      </a:pPr>
                      <a:r>
                        <a:rPr lang="en-US" sz="1400" dirty="0" smtClean="0">
                          <a:solidFill>
                            <a:srgbClr val="0000FF"/>
                          </a:solidFill>
                          <a:latin typeface="Arial" pitchFamily="34" charset="0"/>
                          <a:ea typeface="Times New Roman"/>
                          <a:cs typeface="Arial" pitchFamily="34" charset="0"/>
                        </a:rPr>
                        <a:t>2</a:t>
                      </a:r>
                      <a:endParaRPr lang="en-US" sz="1400" dirty="0">
                        <a:solidFill>
                          <a:srgbClr val="0000FF"/>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20000"/>
                        </a:lnSpc>
                        <a:spcAft>
                          <a:spcPts val="0"/>
                        </a:spcAft>
                      </a:pPr>
                      <a:r>
                        <a:rPr lang="en-US" sz="1400" spc="-40">
                          <a:solidFill>
                            <a:srgbClr val="0000FF"/>
                          </a:solidFill>
                          <a:latin typeface="Arial" pitchFamily="34" charset="0"/>
                          <a:cs typeface="Arial" pitchFamily="34" charset="0"/>
                        </a:rPr>
                        <a:t>Đi găng sạch, tháo bỏ băng bẩn </a:t>
                      </a:r>
                      <a:endParaRPr lang="en-US" sz="1400">
                        <a:solidFill>
                          <a:srgbClr val="0000FF"/>
                        </a:solidFill>
                        <a:latin typeface="Arial" pitchFamily="34" charset="0"/>
                        <a:ea typeface="MS Mincho"/>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52510">
                <a:tc>
                  <a:txBody>
                    <a:bodyPr/>
                    <a:lstStyle/>
                    <a:p>
                      <a:pPr marL="342900" lvl="0" indent="-342900" algn="ctr">
                        <a:spcAft>
                          <a:spcPts val="0"/>
                        </a:spcAft>
                        <a:buFont typeface="+mj-lt"/>
                        <a:buNone/>
                        <a:tabLst>
                          <a:tab pos="323850" algn="l"/>
                        </a:tabLst>
                      </a:pPr>
                      <a:r>
                        <a:rPr lang="en-US" sz="1400" dirty="0" smtClean="0">
                          <a:solidFill>
                            <a:srgbClr val="0000FF"/>
                          </a:solidFill>
                          <a:latin typeface="Arial" pitchFamily="34" charset="0"/>
                          <a:ea typeface="Times New Roman"/>
                          <a:cs typeface="Arial" pitchFamily="34" charset="0"/>
                        </a:rPr>
                        <a:t>3</a:t>
                      </a:r>
                      <a:endParaRPr lang="en-US" sz="1400" dirty="0">
                        <a:solidFill>
                          <a:srgbClr val="0000FF"/>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20000"/>
                        </a:lnSpc>
                        <a:spcAft>
                          <a:spcPts val="0"/>
                        </a:spcAft>
                      </a:pPr>
                      <a:r>
                        <a:rPr lang="en-US" sz="1400" spc="-10">
                          <a:solidFill>
                            <a:srgbClr val="0000FF"/>
                          </a:solidFill>
                          <a:latin typeface="Arial" pitchFamily="34" charset="0"/>
                          <a:cs typeface="Arial" pitchFamily="34" charset="0"/>
                        </a:rPr>
                        <a:t>Quan sát và đánh giá tình trạng vết mở khí quản</a:t>
                      </a:r>
                      <a:endParaRPr lang="en-US" sz="1400">
                        <a:solidFill>
                          <a:srgbClr val="0000FF"/>
                        </a:solidFill>
                        <a:latin typeface="Arial" pitchFamily="34" charset="0"/>
                        <a:ea typeface="MS Mincho"/>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31607">
                <a:tc>
                  <a:txBody>
                    <a:bodyPr/>
                    <a:lstStyle/>
                    <a:p>
                      <a:pPr marL="342900" lvl="0" indent="-342900" algn="ctr">
                        <a:spcAft>
                          <a:spcPts val="0"/>
                        </a:spcAft>
                        <a:buFont typeface="+mj-lt"/>
                        <a:buNone/>
                        <a:tabLst>
                          <a:tab pos="323850" algn="l"/>
                        </a:tabLst>
                      </a:pPr>
                      <a:r>
                        <a:rPr lang="en-US" sz="1400" dirty="0" smtClean="0">
                          <a:solidFill>
                            <a:srgbClr val="0000FF"/>
                          </a:solidFill>
                          <a:latin typeface="Arial" pitchFamily="34" charset="0"/>
                          <a:ea typeface="Times New Roman"/>
                          <a:cs typeface="Arial" pitchFamily="34" charset="0"/>
                        </a:rPr>
                        <a:t>4</a:t>
                      </a:r>
                      <a:endParaRPr lang="en-US" sz="1400" dirty="0">
                        <a:solidFill>
                          <a:srgbClr val="0000FF"/>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20000"/>
                        </a:lnSpc>
                        <a:spcAft>
                          <a:spcPts val="0"/>
                        </a:spcAft>
                      </a:pPr>
                      <a:r>
                        <a:rPr lang="en-US" sz="1400" dirty="0">
                          <a:solidFill>
                            <a:srgbClr val="0000FF"/>
                          </a:solidFill>
                          <a:latin typeface="Arial" pitchFamily="34" charset="0"/>
                          <a:cs typeface="Arial" pitchFamily="34" charset="0"/>
                        </a:rPr>
                        <a:t>ĐD </a:t>
                      </a:r>
                      <a:r>
                        <a:rPr lang="en-US" sz="1400" dirty="0" err="1">
                          <a:solidFill>
                            <a:srgbClr val="0000FF"/>
                          </a:solidFill>
                          <a:latin typeface="Arial" pitchFamily="34" charset="0"/>
                          <a:cs typeface="Arial" pitchFamily="34" charset="0"/>
                        </a:rPr>
                        <a:t>sát</a:t>
                      </a:r>
                      <a:r>
                        <a:rPr lang="en-US" sz="1400" dirty="0">
                          <a:solidFill>
                            <a:srgbClr val="0000FF"/>
                          </a:solidFill>
                          <a:latin typeface="Arial" pitchFamily="34" charset="0"/>
                          <a:cs typeface="Arial" pitchFamily="34" charset="0"/>
                        </a:rPr>
                        <a:t> </a:t>
                      </a:r>
                      <a:r>
                        <a:rPr lang="en-US" sz="1400" dirty="0" err="1">
                          <a:solidFill>
                            <a:srgbClr val="0000FF"/>
                          </a:solidFill>
                          <a:latin typeface="Arial" pitchFamily="34" charset="0"/>
                          <a:cs typeface="Arial" pitchFamily="34" charset="0"/>
                        </a:rPr>
                        <a:t>khuẩn</a:t>
                      </a:r>
                      <a:r>
                        <a:rPr lang="en-US" sz="1400" dirty="0">
                          <a:solidFill>
                            <a:srgbClr val="0000FF"/>
                          </a:solidFill>
                          <a:latin typeface="Arial" pitchFamily="34" charset="0"/>
                          <a:cs typeface="Arial" pitchFamily="34" charset="0"/>
                        </a:rPr>
                        <a:t> </a:t>
                      </a:r>
                      <a:r>
                        <a:rPr lang="en-US" sz="1400" dirty="0" err="1">
                          <a:solidFill>
                            <a:srgbClr val="0000FF"/>
                          </a:solidFill>
                          <a:latin typeface="Arial" pitchFamily="34" charset="0"/>
                          <a:cs typeface="Arial" pitchFamily="34" charset="0"/>
                        </a:rPr>
                        <a:t>tay</a:t>
                      </a:r>
                      <a:r>
                        <a:rPr lang="en-US" sz="1400" dirty="0">
                          <a:solidFill>
                            <a:srgbClr val="0000FF"/>
                          </a:solidFill>
                          <a:latin typeface="Arial" pitchFamily="34" charset="0"/>
                          <a:cs typeface="Arial" pitchFamily="34" charset="0"/>
                        </a:rPr>
                        <a:t>, </a:t>
                      </a:r>
                      <a:r>
                        <a:rPr lang="en-US" sz="1400" spc="-40" dirty="0" err="1">
                          <a:solidFill>
                            <a:srgbClr val="0000FF"/>
                          </a:solidFill>
                          <a:latin typeface="Arial" pitchFamily="34" charset="0"/>
                          <a:cs typeface="Arial" pitchFamily="34" charset="0"/>
                        </a:rPr>
                        <a:t>mở</a:t>
                      </a:r>
                      <a:r>
                        <a:rPr lang="en-US" sz="1400" spc="-40" dirty="0">
                          <a:solidFill>
                            <a:srgbClr val="0000FF"/>
                          </a:solidFill>
                          <a:latin typeface="Arial" pitchFamily="34" charset="0"/>
                          <a:cs typeface="Arial" pitchFamily="34" charset="0"/>
                        </a:rPr>
                        <a:t> </a:t>
                      </a:r>
                      <a:r>
                        <a:rPr lang="en-US" sz="1400" spc="-40" dirty="0" err="1">
                          <a:solidFill>
                            <a:srgbClr val="0000FF"/>
                          </a:solidFill>
                          <a:latin typeface="Arial" pitchFamily="34" charset="0"/>
                          <a:cs typeface="Arial" pitchFamily="34" charset="0"/>
                        </a:rPr>
                        <a:t>gói</a:t>
                      </a:r>
                      <a:r>
                        <a:rPr lang="en-US" sz="1400" spc="-40" dirty="0">
                          <a:solidFill>
                            <a:srgbClr val="0000FF"/>
                          </a:solidFill>
                          <a:latin typeface="Arial" pitchFamily="34" charset="0"/>
                          <a:cs typeface="Arial" pitchFamily="34" charset="0"/>
                        </a:rPr>
                        <a:t> </a:t>
                      </a:r>
                      <a:r>
                        <a:rPr lang="en-US" sz="1400" spc="-40" dirty="0" err="1">
                          <a:solidFill>
                            <a:srgbClr val="0000FF"/>
                          </a:solidFill>
                          <a:latin typeface="Arial" pitchFamily="34" charset="0"/>
                          <a:cs typeface="Arial" pitchFamily="34" charset="0"/>
                        </a:rPr>
                        <a:t>dụng</a:t>
                      </a:r>
                      <a:r>
                        <a:rPr lang="en-US" sz="1400" spc="-40" dirty="0">
                          <a:solidFill>
                            <a:srgbClr val="0000FF"/>
                          </a:solidFill>
                          <a:latin typeface="Arial" pitchFamily="34" charset="0"/>
                          <a:cs typeface="Arial" pitchFamily="34" charset="0"/>
                        </a:rPr>
                        <a:t> </a:t>
                      </a:r>
                      <a:r>
                        <a:rPr lang="en-US" sz="1400" spc="-40" dirty="0" err="1">
                          <a:solidFill>
                            <a:srgbClr val="0000FF"/>
                          </a:solidFill>
                          <a:latin typeface="Arial" pitchFamily="34" charset="0"/>
                          <a:cs typeface="Arial" pitchFamily="34" charset="0"/>
                        </a:rPr>
                        <a:t>cụ</a:t>
                      </a:r>
                      <a:r>
                        <a:rPr lang="en-US" sz="1400" spc="-40" dirty="0">
                          <a:solidFill>
                            <a:srgbClr val="0000FF"/>
                          </a:solidFill>
                          <a:latin typeface="Arial" pitchFamily="34" charset="0"/>
                          <a:cs typeface="Arial" pitchFamily="34" charset="0"/>
                        </a:rPr>
                        <a:t> VK, </a:t>
                      </a:r>
                      <a:r>
                        <a:rPr lang="en-US" sz="1400" spc="-40" dirty="0" err="1">
                          <a:solidFill>
                            <a:srgbClr val="0000FF"/>
                          </a:solidFill>
                          <a:latin typeface="Arial" pitchFamily="34" charset="0"/>
                          <a:cs typeface="Arial" pitchFamily="34" charset="0"/>
                        </a:rPr>
                        <a:t>sắp</a:t>
                      </a:r>
                      <a:r>
                        <a:rPr lang="en-US" sz="1400" spc="-40" dirty="0">
                          <a:solidFill>
                            <a:srgbClr val="0000FF"/>
                          </a:solidFill>
                          <a:latin typeface="Arial" pitchFamily="34" charset="0"/>
                          <a:cs typeface="Arial" pitchFamily="34" charset="0"/>
                        </a:rPr>
                        <a:t> </a:t>
                      </a:r>
                      <a:r>
                        <a:rPr lang="en-US" sz="1400" spc="-40" dirty="0" err="1">
                          <a:solidFill>
                            <a:srgbClr val="0000FF"/>
                          </a:solidFill>
                          <a:latin typeface="Arial" pitchFamily="34" charset="0"/>
                          <a:cs typeface="Arial" pitchFamily="34" charset="0"/>
                        </a:rPr>
                        <a:t>xếp</a:t>
                      </a:r>
                      <a:r>
                        <a:rPr lang="en-US" sz="1400" spc="-40" dirty="0">
                          <a:solidFill>
                            <a:srgbClr val="0000FF"/>
                          </a:solidFill>
                          <a:latin typeface="Arial" pitchFamily="34" charset="0"/>
                          <a:cs typeface="Arial" pitchFamily="34" charset="0"/>
                        </a:rPr>
                        <a:t> </a:t>
                      </a:r>
                      <a:r>
                        <a:rPr lang="en-US" sz="1400" spc="-40" dirty="0" err="1">
                          <a:solidFill>
                            <a:srgbClr val="0000FF"/>
                          </a:solidFill>
                          <a:latin typeface="Arial" pitchFamily="34" charset="0"/>
                          <a:cs typeface="Arial" pitchFamily="34" charset="0"/>
                        </a:rPr>
                        <a:t>dụng</a:t>
                      </a:r>
                      <a:r>
                        <a:rPr lang="en-US" sz="1400" spc="-40" dirty="0">
                          <a:solidFill>
                            <a:srgbClr val="0000FF"/>
                          </a:solidFill>
                          <a:latin typeface="Arial" pitchFamily="34" charset="0"/>
                          <a:cs typeface="Arial" pitchFamily="34" charset="0"/>
                        </a:rPr>
                        <a:t> </a:t>
                      </a:r>
                      <a:r>
                        <a:rPr lang="en-US" sz="1400" spc="-40" dirty="0" err="1">
                          <a:solidFill>
                            <a:srgbClr val="0000FF"/>
                          </a:solidFill>
                          <a:latin typeface="Arial" pitchFamily="34" charset="0"/>
                          <a:cs typeface="Arial" pitchFamily="34" charset="0"/>
                        </a:rPr>
                        <a:t>cụ</a:t>
                      </a:r>
                      <a:r>
                        <a:rPr lang="en-US" sz="1400" spc="-40" dirty="0">
                          <a:solidFill>
                            <a:srgbClr val="0000FF"/>
                          </a:solidFill>
                          <a:latin typeface="Arial" pitchFamily="34" charset="0"/>
                          <a:cs typeface="Arial" pitchFamily="34" charset="0"/>
                        </a:rPr>
                        <a:t>, </a:t>
                      </a:r>
                      <a:r>
                        <a:rPr lang="en-US" sz="1400" spc="-40" dirty="0" err="1">
                          <a:solidFill>
                            <a:srgbClr val="0000FF"/>
                          </a:solidFill>
                          <a:latin typeface="Arial" pitchFamily="34" charset="0"/>
                          <a:cs typeface="Arial" pitchFamily="34" charset="0"/>
                        </a:rPr>
                        <a:t>rót</a:t>
                      </a:r>
                      <a:r>
                        <a:rPr lang="en-US" sz="1400" spc="-40" dirty="0">
                          <a:solidFill>
                            <a:srgbClr val="0000FF"/>
                          </a:solidFill>
                          <a:latin typeface="Arial" pitchFamily="34" charset="0"/>
                          <a:cs typeface="Arial" pitchFamily="34" charset="0"/>
                        </a:rPr>
                        <a:t> dung </a:t>
                      </a:r>
                      <a:r>
                        <a:rPr lang="en-US" sz="1400" spc="-40" dirty="0" err="1">
                          <a:solidFill>
                            <a:srgbClr val="0000FF"/>
                          </a:solidFill>
                          <a:latin typeface="Arial" pitchFamily="34" charset="0"/>
                          <a:cs typeface="Arial" pitchFamily="34" charset="0"/>
                        </a:rPr>
                        <a:t>dịch</a:t>
                      </a:r>
                      <a:endParaRPr lang="en-US" sz="1400" dirty="0">
                        <a:solidFill>
                          <a:srgbClr val="0000FF"/>
                        </a:solidFill>
                        <a:latin typeface="Arial" pitchFamily="34" charset="0"/>
                        <a:ea typeface="MS Mincho"/>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76340">
                <a:tc>
                  <a:txBody>
                    <a:bodyPr/>
                    <a:lstStyle/>
                    <a:p>
                      <a:pPr marL="342900" lvl="0" indent="-342900" algn="ctr">
                        <a:spcAft>
                          <a:spcPts val="0"/>
                        </a:spcAft>
                        <a:buFont typeface="+mj-lt"/>
                        <a:buNone/>
                        <a:tabLst>
                          <a:tab pos="323850" algn="l"/>
                        </a:tabLst>
                      </a:pPr>
                      <a:r>
                        <a:rPr lang="en-US" sz="1400" dirty="0" smtClean="0">
                          <a:solidFill>
                            <a:srgbClr val="0000FF"/>
                          </a:solidFill>
                          <a:latin typeface="Arial" pitchFamily="34" charset="0"/>
                          <a:ea typeface="Times New Roman"/>
                          <a:cs typeface="Arial" pitchFamily="34" charset="0"/>
                        </a:rPr>
                        <a:t>5</a:t>
                      </a:r>
                      <a:endParaRPr lang="en-US" sz="1400" dirty="0">
                        <a:solidFill>
                          <a:srgbClr val="0000FF"/>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en-US" sz="1400" dirty="0" err="1">
                          <a:solidFill>
                            <a:srgbClr val="0000FF"/>
                          </a:solidFill>
                          <a:latin typeface="Arial" pitchFamily="34" charset="0"/>
                          <a:cs typeface="Arial" pitchFamily="34" charset="0"/>
                        </a:rPr>
                        <a:t>Đi</a:t>
                      </a:r>
                      <a:r>
                        <a:rPr lang="en-US" sz="1400" dirty="0">
                          <a:solidFill>
                            <a:srgbClr val="0000FF"/>
                          </a:solidFill>
                          <a:latin typeface="Arial" pitchFamily="34" charset="0"/>
                          <a:cs typeface="Arial" pitchFamily="34" charset="0"/>
                        </a:rPr>
                        <a:t> </a:t>
                      </a:r>
                      <a:r>
                        <a:rPr lang="en-US" sz="1400" dirty="0" err="1">
                          <a:solidFill>
                            <a:srgbClr val="0000FF"/>
                          </a:solidFill>
                          <a:latin typeface="Arial" pitchFamily="34" charset="0"/>
                          <a:cs typeface="Arial" pitchFamily="34" charset="0"/>
                        </a:rPr>
                        <a:t>găng</a:t>
                      </a:r>
                      <a:r>
                        <a:rPr lang="en-US" sz="1400" dirty="0">
                          <a:solidFill>
                            <a:srgbClr val="0000FF"/>
                          </a:solidFill>
                          <a:latin typeface="Arial" pitchFamily="34" charset="0"/>
                          <a:cs typeface="Arial" pitchFamily="34" charset="0"/>
                        </a:rPr>
                        <a:t> </a:t>
                      </a:r>
                      <a:r>
                        <a:rPr lang="en-US" sz="1400" dirty="0" err="1">
                          <a:solidFill>
                            <a:srgbClr val="0000FF"/>
                          </a:solidFill>
                          <a:latin typeface="Arial" pitchFamily="34" charset="0"/>
                          <a:cs typeface="Arial" pitchFamily="34" charset="0"/>
                        </a:rPr>
                        <a:t>vô</a:t>
                      </a:r>
                      <a:r>
                        <a:rPr lang="en-US" sz="1400" dirty="0">
                          <a:solidFill>
                            <a:srgbClr val="0000FF"/>
                          </a:solidFill>
                          <a:latin typeface="Arial" pitchFamily="34" charset="0"/>
                          <a:cs typeface="Arial" pitchFamily="34" charset="0"/>
                        </a:rPr>
                        <a:t> </a:t>
                      </a:r>
                      <a:r>
                        <a:rPr lang="en-US" sz="1400" dirty="0" err="1">
                          <a:solidFill>
                            <a:srgbClr val="0000FF"/>
                          </a:solidFill>
                          <a:latin typeface="Arial" pitchFamily="34" charset="0"/>
                          <a:cs typeface="Arial" pitchFamily="34" charset="0"/>
                        </a:rPr>
                        <a:t>khuẩn</a:t>
                      </a:r>
                      <a:r>
                        <a:rPr lang="en-US" sz="1400" dirty="0">
                          <a:solidFill>
                            <a:srgbClr val="0000FF"/>
                          </a:solidFill>
                          <a:latin typeface="Arial" pitchFamily="34" charset="0"/>
                          <a:cs typeface="Arial" pitchFamily="34" charset="0"/>
                        </a:rPr>
                        <a:t>, </a:t>
                      </a:r>
                      <a:r>
                        <a:rPr lang="en-US" sz="1400" dirty="0" err="1">
                          <a:solidFill>
                            <a:srgbClr val="FF0000"/>
                          </a:solidFill>
                          <a:latin typeface="Arial" pitchFamily="34" charset="0"/>
                          <a:cs typeface="Arial" pitchFamily="34" charset="0"/>
                        </a:rPr>
                        <a:t>cắt</a:t>
                      </a:r>
                      <a:r>
                        <a:rPr lang="en-US" sz="1400" dirty="0">
                          <a:solidFill>
                            <a:srgbClr val="FF0000"/>
                          </a:solidFill>
                          <a:latin typeface="Arial" pitchFamily="34" charset="0"/>
                          <a:cs typeface="Arial" pitchFamily="34" charset="0"/>
                        </a:rPr>
                        <a:t> </a:t>
                      </a:r>
                      <a:r>
                        <a:rPr lang="en-US" sz="1400" dirty="0" err="1">
                          <a:solidFill>
                            <a:srgbClr val="FF0000"/>
                          </a:solidFill>
                          <a:latin typeface="Arial" pitchFamily="34" charset="0"/>
                          <a:cs typeface="Arial" pitchFamily="34" charset="0"/>
                        </a:rPr>
                        <a:t>gạc</a:t>
                      </a:r>
                      <a:r>
                        <a:rPr lang="en-US" sz="1400" dirty="0">
                          <a:solidFill>
                            <a:srgbClr val="FF0000"/>
                          </a:solidFill>
                          <a:latin typeface="Arial" pitchFamily="34" charset="0"/>
                          <a:cs typeface="Arial" pitchFamily="34" charset="0"/>
                        </a:rPr>
                        <a:t> </a:t>
                      </a:r>
                      <a:r>
                        <a:rPr lang="en-US" sz="1400" dirty="0" err="1">
                          <a:solidFill>
                            <a:srgbClr val="FF0000"/>
                          </a:solidFill>
                          <a:latin typeface="Arial" pitchFamily="34" charset="0"/>
                          <a:cs typeface="Arial" pitchFamily="34" charset="0"/>
                        </a:rPr>
                        <a:t>hình</a:t>
                      </a:r>
                      <a:r>
                        <a:rPr lang="en-US" sz="1400" dirty="0">
                          <a:solidFill>
                            <a:srgbClr val="FF0000"/>
                          </a:solidFill>
                          <a:latin typeface="Arial" pitchFamily="34" charset="0"/>
                          <a:cs typeface="Arial" pitchFamily="34" charset="0"/>
                        </a:rPr>
                        <a:t> </a:t>
                      </a:r>
                      <a:r>
                        <a:rPr lang="en-US" sz="1400" dirty="0" err="1">
                          <a:solidFill>
                            <a:srgbClr val="FF0000"/>
                          </a:solidFill>
                          <a:latin typeface="Arial" pitchFamily="34" charset="0"/>
                          <a:cs typeface="Arial" pitchFamily="34" charset="0"/>
                        </a:rPr>
                        <a:t>chữ</a:t>
                      </a:r>
                      <a:r>
                        <a:rPr lang="en-US" sz="1400" dirty="0">
                          <a:solidFill>
                            <a:srgbClr val="FF0000"/>
                          </a:solidFill>
                          <a:latin typeface="Arial" pitchFamily="34" charset="0"/>
                          <a:cs typeface="Arial" pitchFamily="34" charset="0"/>
                        </a:rPr>
                        <a:t> Y (3-4 </a:t>
                      </a:r>
                      <a:r>
                        <a:rPr lang="en-US" sz="1400" dirty="0" err="1">
                          <a:solidFill>
                            <a:srgbClr val="FF0000"/>
                          </a:solidFill>
                          <a:latin typeface="Arial" pitchFamily="34" charset="0"/>
                          <a:cs typeface="Arial" pitchFamily="34" charset="0"/>
                        </a:rPr>
                        <a:t>miếng</a:t>
                      </a:r>
                      <a:r>
                        <a:rPr lang="en-US" sz="1400" dirty="0">
                          <a:solidFill>
                            <a:srgbClr val="FF0000"/>
                          </a:solidFill>
                          <a:latin typeface="Arial" pitchFamily="34" charset="0"/>
                          <a:cs typeface="Arial" pitchFamily="34" charset="0"/>
                        </a:rPr>
                        <a:t>), </a:t>
                      </a:r>
                      <a:r>
                        <a:rPr lang="en-US" sz="1400" dirty="0" err="1">
                          <a:solidFill>
                            <a:srgbClr val="FF0000"/>
                          </a:solidFill>
                          <a:latin typeface="Arial" pitchFamily="34" charset="0"/>
                          <a:cs typeface="Arial" pitchFamily="34" charset="0"/>
                        </a:rPr>
                        <a:t>cắt</a:t>
                      </a:r>
                      <a:r>
                        <a:rPr lang="en-US" sz="1400" dirty="0">
                          <a:solidFill>
                            <a:srgbClr val="FF0000"/>
                          </a:solidFill>
                          <a:latin typeface="Arial" pitchFamily="34" charset="0"/>
                          <a:cs typeface="Arial" pitchFamily="34" charset="0"/>
                        </a:rPr>
                        <a:t> </a:t>
                      </a:r>
                      <a:r>
                        <a:rPr lang="en-US" sz="1400" dirty="0" err="1">
                          <a:solidFill>
                            <a:srgbClr val="FF0000"/>
                          </a:solidFill>
                          <a:latin typeface="Arial" pitchFamily="34" charset="0"/>
                          <a:cs typeface="Arial" pitchFamily="34" charset="0"/>
                        </a:rPr>
                        <a:t>dây</a:t>
                      </a:r>
                      <a:r>
                        <a:rPr lang="en-US" sz="1400" dirty="0">
                          <a:solidFill>
                            <a:srgbClr val="FF0000"/>
                          </a:solidFill>
                          <a:latin typeface="Arial" pitchFamily="34" charset="0"/>
                          <a:cs typeface="Arial" pitchFamily="34" charset="0"/>
                        </a:rPr>
                        <a:t> </a:t>
                      </a:r>
                      <a:r>
                        <a:rPr lang="en-US" sz="1400" dirty="0" err="1">
                          <a:solidFill>
                            <a:srgbClr val="FF0000"/>
                          </a:solidFill>
                          <a:latin typeface="Arial" pitchFamily="34" charset="0"/>
                          <a:cs typeface="Arial" pitchFamily="34" charset="0"/>
                        </a:rPr>
                        <a:t>cố</a:t>
                      </a:r>
                      <a:r>
                        <a:rPr lang="en-US" sz="1400" dirty="0">
                          <a:solidFill>
                            <a:srgbClr val="FF0000"/>
                          </a:solidFill>
                          <a:latin typeface="Arial" pitchFamily="34" charset="0"/>
                          <a:cs typeface="Arial" pitchFamily="34" charset="0"/>
                        </a:rPr>
                        <a:t> </a:t>
                      </a:r>
                      <a:r>
                        <a:rPr lang="en-US" sz="1400" dirty="0" err="1">
                          <a:solidFill>
                            <a:srgbClr val="FF0000"/>
                          </a:solidFill>
                          <a:latin typeface="Arial" pitchFamily="34" charset="0"/>
                          <a:cs typeface="Arial" pitchFamily="34" charset="0"/>
                        </a:rPr>
                        <a:t>định</a:t>
                      </a:r>
                      <a:endParaRPr lang="en-US" sz="1400" dirty="0">
                        <a:solidFill>
                          <a:srgbClr val="FF0000"/>
                        </a:solidFill>
                        <a:latin typeface="Arial" pitchFamily="34" charset="0"/>
                        <a:ea typeface="MS Mincho"/>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552679">
                <a:tc>
                  <a:txBody>
                    <a:bodyPr/>
                    <a:lstStyle/>
                    <a:p>
                      <a:pPr marL="342900" lvl="0" indent="-342900" algn="ctr">
                        <a:spcAft>
                          <a:spcPts val="0"/>
                        </a:spcAft>
                        <a:buFont typeface="+mj-lt"/>
                        <a:buNone/>
                        <a:tabLst>
                          <a:tab pos="323850" algn="l"/>
                        </a:tabLst>
                      </a:pPr>
                      <a:r>
                        <a:rPr lang="en-US" sz="1400" dirty="0" smtClean="0">
                          <a:solidFill>
                            <a:srgbClr val="0000FF"/>
                          </a:solidFill>
                          <a:latin typeface="Arial" pitchFamily="34" charset="0"/>
                          <a:ea typeface="MS Mincho"/>
                          <a:cs typeface="Arial" pitchFamily="34" charset="0"/>
                        </a:rPr>
                        <a:t>6</a:t>
                      </a:r>
                      <a:endParaRPr lang="en-US" sz="1400" dirty="0">
                        <a:solidFill>
                          <a:srgbClr val="0000FF"/>
                        </a:solidFill>
                        <a:latin typeface="Arial" pitchFamily="34" charset="0"/>
                        <a:ea typeface="MS Mincho"/>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en-US" sz="1400" spc="-30" dirty="0" err="1">
                          <a:solidFill>
                            <a:srgbClr val="FF0000"/>
                          </a:solidFill>
                          <a:latin typeface="Arial" pitchFamily="34" charset="0"/>
                          <a:cs typeface="Arial" pitchFamily="34" charset="0"/>
                        </a:rPr>
                        <a:t>Rửa</a:t>
                      </a:r>
                      <a:r>
                        <a:rPr lang="en-US" sz="1400" spc="-30" dirty="0">
                          <a:solidFill>
                            <a:srgbClr val="FF0000"/>
                          </a:solidFill>
                          <a:latin typeface="Arial" pitchFamily="34" charset="0"/>
                          <a:cs typeface="Arial" pitchFamily="34" charset="0"/>
                        </a:rPr>
                        <a:t> </a:t>
                      </a:r>
                      <a:r>
                        <a:rPr lang="en-US" sz="1400" spc="-30" dirty="0" err="1">
                          <a:solidFill>
                            <a:srgbClr val="FF0000"/>
                          </a:solidFill>
                          <a:latin typeface="Arial" pitchFamily="34" charset="0"/>
                          <a:cs typeface="Arial" pitchFamily="34" charset="0"/>
                        </a:rPr>
                        <a:t>vết</a:t>
                      </a:r>
                      <a:r>
                        <a:rPr lang="en-US" sz="1400" spc="-30" dirty="0">
                          <a:solidFill>
                            <a:srgbClr val="FF0000"/>
                          </a:solidFill>
                          <a:latin typeface="Arial" pitchFamily="34" charset="0"/>
                          <a:cs typeface="Arial" pitchFamily="34" charset="0"/>
                        </a:rPr>
                        <a:t> MKQ </a:t>
                      </a:r>
                      <a:r>
                        <a:rPr lang="en-US" sz="1400" spc="-30" dirty="0" err="1">
                          <a:solidFill>
                            <a:srgbClr val="FF0000"/>
                          </a:solidFill>
                          <a:latin typeface="Arial" pitchFamily="34" charset="0"/>
                          <a:cs typeface="Arial" pitchFamily="34" charset="0"/>
                        </a:rPr>
                        <a:t>bằng</a:t>
                      </a:r>
                      <a:r>
                        <a:rPr lang="en-US" sz="1400" spc="-30" dirty="0">
                          <a:solidFill>
                            <a:srgbClr val="FF0000"/>
                          </a:solidFill>
                          <a:latin typeface="Arial" pitchFamily="34" charset="0"/>
                          <a:cs typeface="Arial" pitchFamily="34" charset="0"/>
                        </a:rPr>
                        <a:t> </a:t>
                      </a:r>
                      <a:r>
                        <a:rPr lang="en-US" sz="1400" spc="-30" dirty="0" err="1">
                          <a:solidFill>
                            <a:srgbClr val="FF0000"/>
                          </a:solidFill>
                          <a:latin typeface="Arial" pitchFamily="34" charset="0"/>
                          <a:cs typeface="Arial" pitchFamily="34" charset="0"/>
                        </a:rPr>
                        <a:t>nước</a:t>
                      </a:r>
                      <a:r>
                        <a:rPr lang="en-US" sz="1400" spc="-30" dirty="0">
                          <a:solidFill>
                            <a:srgbClr val="FF0000"/>
                          </a:solidFill>
                          <a:latin typeface="Arial" pitchFamily="34" charset="0"/>
                          <a:cs typeface="Arial" pitchFamily="34" charset="0"/>
                        </a:rPr>
                        <a:t> </a:t>
                      </a:r>
                      <a:r>
                        <a:rPr lang="en-US" sz="1400" spc="-30" dirty="0" err="1">
                          <a:solidFill>
                            <a:srgbClr val="FF0000"/>
                          </a:solidFill>
                          <a:latin typeface="Arial" pitchFamily="34" charset="0"/>
                          <a:cs typeface="Arial" pitchFamily="34" charset="0"/>
                        </a:rPr>
                        <a:t>muối</a:t>
                      </a:r>
                      <a:r>
                        <a:rPr lang="en-US" sz="1400" spc="-30" dirty="0">
                          <a:solidFill>
                            <a:srgbClr val="FF0000"/>
                          </a:solidFill>
                          <a:latin typeface="Arial" pitchFamily="34" charset="0"/>
                          <a:cs typeface="Arial" pitchFamily="34" charset="0"/>
                        </a:rPr>
                        <a:t> </a:t>
                      </a:r>
                      <a:r>
                        <a:rPr lang="en-US" sz="1400" spc="-30" dirty="0" err="1">
                          <a:solidFill>
                            <a:srgbClr val="FF0000"/>
                          </a:solidFill>
                          <a:latin typeface="Arial" pitchFamily="34" charset="0"/>
                          <a:cs typeface="Arial" pitchFamily="34" charset="0"/>
                        </a:rPr>
                        <a:t>từ</a:t>
                      </a:r>
                      <a:r>
                        <a:rPr lang="en-US" sz="1400" spc="-30" dirty="0">
                          <a:solidFill>
                            <a:srgbClr val="FF0000"/>
                          </a:solidFill>
                          <a:latin typeface="Arial" pitchFamily="34" charset="0"/>
                          <a:cs typeface="Arial" pitchFamily="34" charset="0"/>
                        </a:rPr>
                        <a:t> </a:t>
                      </a:r>
                      <a:r>
                        <a:rPr lang="en-US" sz="1400" spc="-30" dirty="0" err="1">
                          <a:solidFill>
                            <a:srgbClr val="FF0000"/>
                          </a:solidFill>
                          <a:latin typeface="Arial" pitchFamily="34" charset="0"/>
                          <a:cs typeface="Arial" pitchFamily="34" charset="0"/>
                        </a:rPr>
                        <a:t>trong</a:t>
                      </a:r>
                      <a:r>
                        <a:rPr lang="en-US" sz="1400" spc="-30" dirty="0">
                          <a:solidFill>
                            <a:srgbClr val="FF0000"/>
                          </a:solidFill>
                          <a:latin typeface="Arial" pitchFamily="34" charset="0"/>
                          <a:cs typeface="Arial" pitchFamily="34" charset="0"/>
                        </a:rPr>
                        <a:t> </a:t>
                      </a:r>
                      <a:r>
                        <a:rPr lang="en-US" sz="1400" spc="-30" dirty="0" err="1">
                          <a:solidFill>
                            <a:srgbClr val="FF0000"/>
                          </a:solidFill>
                          <a:latin typeface="Arial" pitchFamily="34" charset="0"/>
                          <a:cs typeface="Arial" pitchFamily="34" charset="0"/>
                        </a:rPr>
                        <a:t>ra</a:t>
                      </a:r>
                      <a:r>
                        <a:rPr lang="en-US" sz="1400" spc="-30" dirty="0">
                          <a:solidFill>
                            <a:srgbClr val="FF0000"/>
                          </a:solidFill>
                          <a:latin typeface="Arial" pitchFamily="34" charset="0"/>
                          <a:cs typeface="Arial" pitchFamily="34" charset="0"/>
                        </a:rPr>
                        <a:t> </a:t>
                      </a:r>
                      <a:r>
                        <a:rPr lang="en-US" sz="1400" spc="-30" dirty="0" err="1">
                          <a:solidFill>
                            <a:srgbClr val="FF0000"/>
                          </a:solidFill>
                          <a:latin typeface="Arial" pitchFamily="34" charset="0"/>
                          <a:cs typeface="Arial" pitchFamily="34" charset="0"/>
                        </a:rPr>
                        <a:t>ngoài</a:t>
                      </a:r>
                      <a:r>
                        <a:rPr lang="en-US" sz="1400" spc="-30" dirty="0">
                          <a:solidFill>
                            <a:srgbClr val="FF0000"/>
                          </a:solidFill>
                          <a:latin typeface="Arial" pitchFamily="34" charset="0"/>
                          <a:cs typeface="Arial" pitchFamily="34" charset="0"/>
                        </a:rPr>
                        <a:t> (</a:t>
                      </a:r>
                      <a:r>
                        <a:rPr lang="en-US" sz="1400" spc="-30" dirty="0" err="1">
                          <a:solidFill>
                            <a:srgbClr val="FF0000"/>
                          </a:solidFill>
                          <a:latin typeface="Arial" pitchFamily="34" charset="0"/>
                          <a:cs typeface="Arial" pitchFamily="34" charset="0"/>
                        </a:rPr>
                        <a:t>hình</a:t>
                      </a:r>
                      <a:r>
                        <a:rPr lang="en-US" sz="1400" spc="-30" dirty="0">
                          <a:solidFill>
                            <a:srgbClr val="FF0000"/>
                          </a:solidFill>
                          <a:latin typeface="Arial" pitchFamily="34" charset="0"/>
                          <a:cs typeface="Arial" pitchFamily="34" charset="0"/>
                        </a:rPr>
                        <a:t> </a:t>
                      </a:r>
                      <a:r>
                        <a:rPr lang="en-US" sz="1400" spc="-30" dirty="0" err="1">
                          <a:solidFill>
                            <a:srgbClr val="FF0000"/>
                          </a:solidFill>
                          <a:latin typeface="Arial" pitchFamily="34" charset="0"/>
                          <a:cs typeface="Arial" pitchFamily="34" charset="0"/>
                        </a:rPr>
                        <a:t>chữ</a:t>
                      </a:r>
                      <a:r>
                        <a:rPr lang="en-US" sz="1400" spc="-30" dirty="0">
                          <a:solidFill>
                            <a:srgbClr val="FF0000"/>
                          </a:solidFill>
                          <a:latin typeface="Arial" pitchFamily="34" charset="0"/>
                          <a:cs typeface="Arial" pitchFamily="34" charset="0"/>
                        </a:rPr>
                        <a:t> C), </a:t>
                      </a:r>
                      <a:r>
                        <a:rPr lang="en-US" sz="1400" spc="-30" dirty="0" err="1">
                          <a:solidFill>
                            <a:srgbClr val="FF0000"/>
                          </a:solidFill>
                          <a:latin typeface="Arial" pitchFamily="34" charset="0"/>
                          <a:cs typeface="Arial" pitchFamily="34" charset="0"/>
                        </a:rPr>
                        <a:t>rửa</a:t>
                      </a:r>
                      <a:r>
                        <a:rPr lang="en-US" sz="1400" spc="-30" dirty="0">
                          <a:solidFill>
                            <a:srgbClr val="FF0000"/>
                          </a:solidFill>
                          <a:latin typeface="Arial" pitchFamily="34" charset="0"/>
                          <a:cs typeface="Arial" pitchFamily="34" charset="0"/>
                        </a:rPr>
                        <a:t> </a:t>
                      </a:r>
                      <a:r>
                        <a:rPr lang="en-US" sz="1400" spc="-30" dirty="0" err="1">
                          <a:solidFill>
                            <a:srgbClr val="FF0000"/>
                          </a:solidFill>
                          <a:latin typeface="Arial" pitchFamily="34" charset="0"/>
                          <a:cs typeface="Arial" pitchFamily="34" charset="0"/>
                        </a:rPr>
                        <a:t>bằng</a:t>
                      </a:r>
                      <a:r>
                        <a:rPr lang="en-US" sz="1400" spc="-30" dirty="0">
                          <a:solidFill>
                            <a:srgbClr val="FF0000"/>
                          </a:solidFill>
                          <a:latin typeface="Arial" pitchFamily="34" charset="0"/>
                          <a:cs typeface="Arial" pitchFamily="34" charset="0"/>
                        </a:rPr>
                        <a:t> oxy </a:t>
                      </a:r>
                      <a:r>
                        <a:rPr lang="en-US" sz="1400" spc="-30" dirty="0" err="1">
                          <a:solidFill>
                            <a:srgbClr val="FF0000"/>
                          </a:solidFill>
                          <a:latin typeface="Arial" pitchFamily="34" charset="0"/>
                          <a:cs typeface="Arial" pitchFamily="34" charset="0"/>
                        </a:rPr>
                        <a:t>già</a:t>
                      </a:r>
                      <a:r>
                        <a:rPr lang="en-US" sz="1400" spc="-30" dirty="0">
                          <a:solidFill>
                            <a:srgbClr val="FF0000"/>
                          </a:solidFill>
                          <a:latin typeface="Arial" pitchFamily="34" charset="0"/>
                          <a:cs typeface="Arial" pitchFamily="34" charset="0"/>
                        </a:rPr>
                        <a:t> (</a:t>
                      </a:r>
                      <a:r>
                        <a:rPr lang="en-US" sz="1400" spc="-30" dirty="0" err="1">
                          <a:solidFill>
                            <a:srgbClr val="FF0000"/>
                          </a:solidFill>
                          <a:latin typeface="Arial" pitchFamily="34" charset="0"/>
                          <a:cs typeface="Arial" pitchFamily="34" charset="0"/>
                        </a:rPr>
                        <a:t>nếu</a:t>
                      </a:r>
                      <a:r>
                        <a:rPr lang="en-US" sz="1400" spc="-30" dirty="0">
                          <a:solidFill>
                            <a:srgbClr val="FF0000"/>
                          </a:solidFill>
                          <a:latin typeface="Arial" pitchFamily="34" charset="0"/>
                          <a:cs typeface="Arial" pitchFamily="34" charset="0"/>
                        </a:rPr>
                        <a:t> VT </a:t>
                      </a:r>
                      <a:r>
                        <a:rPr lang="en-US" sz="1400" spc="-30" dirty="0" err="1">
                          <a:solidFill>
                            <a:srgbClr val="FF0000"/>
                          </a:solidFill>
                          <a:latin typeface="Arial" pitchFamily="34" charset="0"/>
                          <a:cs typeface="Arial" pitchFamily="34" charset="0"/>
                        </a:rPr>
                        <a:t>nhiễm</a:t>
                      </a:r>
                      <a:r>
                        <a:rPr lang="en-US" sz="1400" spc="-30" dirty="0">
                          <a:solidFill>
                            <a:srgbClr val="FF0000"/>
                          </a:solidFill>
                          <a:latin typeface="Arial" pitchFamily="34" charset="0"/>
                          <a:cs typeface="Arial" pitchFamily="34" charset="0"/>
                        </a:rPr>
                        <a:t> </a:t>
                      </a:r>
                      <a:r>
                        <a:rPr lang="en-US" sz="1400" spc="-30" dirty="0" err="1">
                          <a:solidFill>
                            <a:srgbClr val="FF0000"/>
                          </a:solidFill>
                          <a:latin typeface="Arial" pitchFamily="34" charset="0"/>
                          <a:cs typeface="Arial" pitchFamily="34" charset="0"/>
                        </a:rPr>
                        <a:t>khuẩn</a:t>
                      </a:r>
                      <a:r>
                        <a:rPr lang="en-US" sz="1400" spc="-30" dirty="0">
                          <a:solidFill>
                            <a:srgbClr val="FF0000"/>
                          </a:solidFill>
                          <a:latin typeface="Arial" pitchFamily="34" charset="0"/>
                          <a:cs typeface="Arial" pitchFamily="34" charset="0"/>
                        </a:rPr>
                        <a:t>), </a:t>
                      </a:r>
                      <a:r>
                        <a:rPr lang="en-US" sz="1400" spc="-30" dirty="0" err="1">
                          <a:solidFill>
                            <a:srgbClr val="FF0000"/>
                          </a:solidFill>
                          <a:latin typeface="Arial" pitchFamily="34" charset="0"/>
                          <a:cs typeface="Arial" pitchFamily="34" charset="0"/>
                        </a:rPr>
                        <a:t>rửa</a:t>
                      </a:r>
                      <a:r>
                        <a:rPr lang="en-US" sz="1400" spc="-30" dirty="0">
                          <a:solidFill>
                            <a:srgbClr val="FF0000"/>
                          </a:solidFill>
                          <a:latin typeface="Arial" pitchFamily="34" charset="0"/>
                          <a:cs typeface="Arial" pitchFamily="34" charset="0"/>
                        </a:rPr>
                        <a:t> </a:t>
                      </a:r>
                      <a:r>
                        <a:rPr lang="en-US" sz="1400" spc="-30" dirty="0" err="1">
                          <a:solidFill>
                            <a:srgbClr val="FF0000"/>
                          </a:solidFill>
                          <a:latin typeface="Arial" pitchFamily="34" charset="0"/>
                          <a:cs typeface="Arial" pitchFamily="34" charset="0"/>
                        </a:rPr>
                        <a:t>rộng</a:t>
                      </a:r>
                      <a:r>
                        <a:rPr lang="en-US" sz="1400" spc="-30" dirty="0">
                          <a:solidFill>
                            <a:srgbClr val="FF0000"/>
                          </a:solidFill>
                          <a:latin typeface="Arial" pitchFamily="34" charset="0"/>
                          <a:cs typeface="Arial" pitchFamily="34" charset="0"/>
                        </a:rPr>
                        <a:t> </a:t>
                      </a:r>
                      <a:r>
                        <a:rPr lang="en-US" sz="1400" spc="-30" dirty="0" err="1">
                          <a:solidFill>
                            <a:srgbClr val="FF0000"/>
                          </a:solidFill>
                          <a:latin typeface="Arial" pitchFamily="34" charset="0"/>
                          <a:cs typeface="Arial" pitchFamily="34" charset="0"/>
                        </a:rPr>
                        <a:t>bán</a:t>
                      </a:r>
                      <a:r>
                        <a:rPr lang="en-US" sz="1400" spc="-30" dirty="0">
                          <a:solidFill>
                            <a:srgbClr val="FF0000"/>
                          </a:solidFill>
                          <a:latin typeface="Arial" pitchFamily="34" charset="0"/>
                          <a:cs typeface="Arial" pitchFamily="34" charset="0"/>
                        </a:rPr>
                        <a:t> </a:t>
                      </a:r>
                      <a:r>
                        <a:rPr lang="en-US" sz="1400" spc="-30" dirty="0" err="1">
                          <a:solidFill>
                            <a:srgbClr val="FF0000"/>
                          </a:solidFill>
                          <a:latin typeface="Arial" pitchFamily="34" charset="0"/>
                          <a:cs typeface="Arial" pitchFamily="34" charset="0"/>
                        </a:rPr>
                        <a:t>kính</a:t>
                      </a:r>
                      <a:r>
                        <a:rPr lang="en-US" sz="1400" spc="-30" dirty="0">
                          <a:solidFill>
                            <a:srgbClr val="FF0000"/>
                          </a:solidFill>
                          <a:latin typeface="Arial" pitchFamily="34" charset="0"/>
                          <a:cs typeface="Arial" pitchFamily="34" charset="0"/>
                        </a:rPr>
                        <a:t> </a:t>
                      </a:r>
                      <a:r>
                        <a:rPr lang="en-US" sz="1400" spc="-30" dirty="0" err="1">
                          <a:solidFill>
                            <a:srgbClr val="FF0000"/>
                          </a:solidFill>
                          <a:latin typeface="Arial" pitchFamily="34" charset="0"/>
                          <a:cs typeface="Arial" pitchFamily="34" charset="0"/>
                        </a:rPr>
                        <a:t>khoảng</a:t>
                      </a:r>
                      <a:r>
                        <a:rPr lang="en-US" sz="1400" spc="-30" dirty="0">
                          <a:solidFill>
                            <a:srgbClr val="FF0000"/>
                          </a:solidFill>
                          <a:latin typeface="Arial" pitchFamily="34" charset="0"/>
                          <a:cs typeface="Arial" pitchFamily="34" charset="0"/>
                        </a:rPr>
                        <a:t> 7cm. </a:t>
                      </a:r>
                      <a:r>
                        <a:rPr lang="en-US" sz="1400" spc="-30" dirty="0" err="1">
                          <a:solidFill>
                            <a:srgbClr val="FF0000"/>
                          </a:solidFill>
                          <a:latin typeface="Arial" pitchFamily="34" charset="0"/>
                          <a:cs typeface="Arial" pitchFamily="34" charset="0"/>
                        </a:rPr>
                        <a:t>Rửa</a:t>
                      </a:r>
                      <a:r>
                        <a:rPr lang="en-US" sz="1400" spc="-30" dirty="0">
                          <a:solidFill>
                            <a:srgbClr val="FF0000"/>
                          </a:solidFill>
                          <a:latin typeface="Arial" pitchFamily="34" charset="0"/>
                          <a:cs typeface="Arial" pitchFamily="34" charset="0"/>
                        </a:rPr>
                        <a:t> </a:t>
                      </a:r>
                      <a:r>
                        <a:rPr lang="en-US" sz="1400" spc="-30" dirty="0" err="1">
                          <a:solidFill>
                            <a:srgbClr val="FF0000"/>
                          </a:solidFill>
                          <a:latin typeface="Arial" pitchFamily="34" charset="0"/>
                          <a:cs typeface="Arial" pitchFamily="34" charset="0"/>
                        </a:rPr>
                        <a:t>mặt</a:t>
                      </a:r>
                      <a:r>
                        <a:rPr lang="en-US" sz="1400" spc="-30" dirty="0">
                          <a:solidFill>
                            <a:srgbClr val="FF0000"/>
                          </a:solidFill>
                          <a:latin typeface="Arial" pitchFamily="34" charset="0"/>
                          <a:cs typeface="Arial" pitchFamily="34" charset="0"/>
                        </a:rPr>
                        <a:t> </a:t>
                      </a:r>
                      <a:r>
                        <a:rPr lang="en-US" sz="1400" spc="-30" dirty="0" err="1">
                          <a:solidFill>
                            <a:srgbClr val="FF0000"/>
                          </a:solidFill>
                          <a:latin typeface="Arial" pitchFamily="34" charset="0"/>
                          <a:cs typeface="Arial" pitchFamily="34" charset="0"/>
                        </a:rPr>
                        <a:t>dưới</a:t>
                      </a:r>
                      <a:r>
                        <a:rPr lang="en-US" sz="1400" spc="-30" dirty="0">
                          <a:solidFill>
                            <a:srgbClr val="FF0000"/>
                          </a:solidFill>
                          <a:latin typeface="Arial" pitchFamily="34" charset="0"/>
                          <a:cs typeface="Arial" pitchFamily="34" charset="0"/>
                        </a:rPr>
                        <a:t> </a:t>
                      </a:r>
                      <a:r>
                        <a:rPr lang="en-US" sz="1400" spc="-30" dirty="0" err="1">
                          <a:solidFill>
                            <a:srgbClr val="FF0000"/>
                          </a:solidFill>
                          <a:latin typeface="Arial" pitchFamily="34" charset="0"/>
                          <a:cs typeface="Arial" pitchFamily="34" charset="0"/>
                        </a:rPr>
                        <a:t>và</a:t>
                      </a:r>
                      <a:r>
                        <a:rPr lang="en-US" sz="1400" spc="-30" dirty="0">
                          <a:solidFill>
                            <a:srgbClr val="FF0000"/>
                          </a:solidFill>
                          <a:latin typeface="Arial" pitchFamily="34" charset="0"/>
                          <a:cs typeface="Arial" pitchFamily="34" charset="0"/>
                        </a:rPr>
                        <a:t> </a:t>
                      </a:r>
                      <a:r>
                        <a:rPr lang="en-US" sz="1400" spc="-30" dirty="0" err="1">
                          <a:solidFill>
                            <a:srgbClr val="FF0000"/>
                          </a:solidFill>
                          <a:latin typeface="Arial" pitchFamily="34" charset="0"/>
                          <a:cs typeface="Arial" pitchFamily="34" charset="0"/>
                        </a:rPr>
                        <a:t>mặt</a:t>
                      </a:r>
                      <a:r>
                        <a:rPr lang="en-US" sz="1400" spc="-30" dirty="0">
                          <a:solidFill>
                            <a:srgbClr val="FF0000"/>
                          </a:solidFill>
                          <a:latin typeface="Arial" pitchFamily="34" charset="0"/>
                          <a:cs typeface="Arial" pitchFamily="34" charset="0"/>
                        </a:rPr>
                        <a:t> </a:t>
                      </a:r>
                      <a:r>
                        <a:rPr lang="en-US" sz="1400" spc="-30" dirty="0" err="1">
                          <a:solidFill>
                            <a:srgbClr val="FF0000"/>
                          </a:solidFill>
                          <a:latin typeface="Arial" pitchFamily="34" charset="0"/>
                          <a:cs typeface="Arial" pitchFamily="34" charset="0"/>
                        </a:rPr>
                        <a:t>trên</a:t>
                      </a:r>
                      <a:r>
                        <a:rPr lang="en-US" sz="1400" spc="-30" dirty="0">
                          <a:solidFill>
                            <a:srgbClr val="FF0000"/>
                          </a:solidFill>
                          <a:latin typeface="Arial" pitchFamily="34" charset="0"/>
                          <a:cs typeface="Arial" pitchFamily="34" charset="0"/>
                        </a:rPr>
                        <a:t> </a:t>
                      </a:r>
                      <a:r>
                        <a:rPr lang="en-US" sz="1400" spc="-30" dirty="0" err="1">
                          <a:solidFill>
                            <a:srgbClr val="FF0000"/>
                          </a:solidFill>
                          <a:latin typeface="Arial" pitchFamily="34" charset="0"/>
                          <a:cs typeface="Arial" pitchFamily="34" charset="0"/>
                        </a:rPr>
                        <a:t>canuyn</a:t>
                      </a:r>
                      <a:r>
                        <a:rPr lang="en-US" sz="1400" spc="-30" dirty="0">
                          <a:solidFill>
                            <a:srgbClr val="FF0000"/>
                          </a:solidFill>
                          <a:latin typeface="Arial" pitchFamily="34" charset="0"/>
                          <a:cs typeface="Arial" pitchFamily="34" charset="0"/>
                        </a:rPr>
                        <a:t> MKQ. </a:t>
                      </a:r>
                      <a:r>
                        <a:rPr lang="en-US" sz="1400" spc="-30" dirty="0" err="1">
                          <a:solidFill>
                            <a:srgbClr val="FF0000"/>
                          </a:solidFill>
                          <a:latin typeface="Arial" pitchFamily="34" charset="0"/>
                          <a:cs typeface="Arial" pitchFamily="34" charset="0"/>
                        </a:rPr>
                        <a:t>Thấm</a:t>
                      </a:r>
                      <a:r>
                        <a:rPr lang="en-US" sz="1400" spc="-30" dirty="0">
                          <a:solidFill>
                            <a:srgbClr val="FF0000"/>
                          </a:solidFill>
                          <a:latin typeface="Arial" pitchFamily="34" charset="0"/>
                          <a:cs typeface="Arial" pitchFamily="34" charset="0"/>
                        </a:rPr>
                        <a:t> </a:t>
                      </a:r>
                      <a:r>
                        <a:rPr lang="en-US" sz="1400" spc="-30" dirty="0" err="1">
                          <a:solidFill>
                            <a:srgbClr val="FF0000"/>
                          </a:solidFill>
                          <a:latin typeface="Arial" pitchFamily="34" charset="0"/>
                          <a:cs typeface="Arial" pitchFamily="34" charset="0"/>
                        </a:rPr>
                        <a:t>khô</a:t>
                      </a:r>
                      <a:endParaRPr lang="en-US" sz="1400" dirty="0">
                        <a:solidFill>
                          <a:srgbClr val="FF0000"/>
                        </a:solidFill>
                        <a:latin typeface="Arial" pitchFamily="34" charset="0"/>
                        <a:ea typeface="MS Mincho"/>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409922">
                <a:tc>
                  <a:txBody>
                    <a:bodyPr/>
                    <a:lstStyle/>
                    <a:p>
                      <a:pPr marL="342900" lvl="0" indent="-342900" algn="ctr">
                        <a:spcAft>
                          <a:spcPts val="0"/>
                        </a:spcAft>
                        <a:buFont typeface="+mj-lt"/>
                        <a:buNone/>
                        <a:tabLst>
                          <a:tab pos="323850" algn="l"/>
                        </a:tabLst>
                      </a:pPr>
                      <a:r>
                        <a:rPr lang="en-US" sz="1400" dirty="0" smtClean="0">
                          <a:solidFill>
                            <a:srgbClr val="0000FF"/>
                          </a:solidFill>
                          <a:latin typeface="Arial" pitchFamily="34" charset="0"/>
                          <a:ea typeface="MS Mincho"/>
                          <a:cs typeface="Arial" pitchFamily="34" charset="0"/>
                        </a:rPr>
                        <a:t>7</a:t>
                      </a:r>
                      <a:endParaRPr lang="en-US" sz="1400" dirty="0">
                        <a:solidFill>
                          <a:srgbClr val="0000FF"/>
                        </a:solidFill>
                        <a:latin typeface="Arial" pitchFamily="34" charset="0"/>
                        <a:ea typeface="MS Mincho"/>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en-US" sz="1400" spc="-30" dirty="0" err="1">
                          <a:solidFill>
                            <a:srgbClr val="FF0000"/>
                          </a:solidFill>
                          <a:latin typeface="Arial" pitchFamily="34" charset="0"/>
                          <a:cs typeface="Arial" pitchFamily="34" charset="0"/>
                        </a:rPr>
                        <a:t>Sát</a:t>
                      </a:r>
                      <a:r>
                        <a:rPr lang="en-US" sz="1400" spc="-30" dirty="0">
                          <a:solidFill>
                            <a:srgbClr val="FF0000"/>
                          </a:solidFill>
                          <a:latin typeface="Arial" pitchFamily="34" charset="0"/>
                          <a:cs typeface="Arial" pitchFamily="34" charset="0"/>
                        </a:rPr>
                        <a:t> </a:t>
                      </a:r>
                      <a:r>
                        <a:rPr lang="en-US" sz="1400" spc="-30" dirty="0" err="1">
                          <a:solidFill>
                            <a:srgbClr val="FF0000"/>
                          </a:solidFill>
                          <a:latin typeface="Arial" pitchFamily="34" charset="0"/>
                          <a:cs typeface="Arial" pitchFamily="34" charset="0"/>
                        </a:rPr>
                        <a:t>khuẩn</a:t>
                      </a:r>
                      <a:r>
                        <a:rPr lang="en-US" sz="1400" spc="-30" dirty="0">
                          <a:solidFill>
                            <a:srgbClr val="FF0000"/>
                          </a:solidFill>
                          <a:latin typeface="Arial" pitchFamily="34" charset="0"/>
                          <a:cs typeface="Arial" pitchFamily="34" charset="0"/>
                        </a:rPr>
                        <a:t> </a:t>
                      </a:r>
                      <a:r>
                        <a:rPr lang="en-US" sz="1400" spc="-30" dirty="0" err="1">
                          <a:solidFill>
                            <a:srgbClr val="FF0000"/>
                          </a:solidFill>
                          <a:latin typeface="Arial" pitchFamily="34" charset="0"/>
                          <a:cs typeface="Arial" pitchFamily="34" charset="0"/>
                        </a:rPr>
                        <a:t>vết</a:t>
                      </a:r>
                      <a:r>
                        <a:rPr lang="en-US" sz="1400" spc="-30" dirty="0">
                          <a:solidFill>
                            <a:srgbClr val="FF0000"/>
                          </a:solidFill>
                          <a:latin typeface="Arial" pitchFamily="34" charset="0"/>
                          <a:cs typeface="Arial" pitchFamily="34" charset="0"/>
                        </a:rPr>
                        <a:t> MKQ: </a:t>
                      </a:r>
                      <a:r>
                        <a:rPr lang="en-US" sz="1400" spc="-30" dirty="0" err="1">
                          <a:solidFill>
                            <a:srgbClr val="FF0000"/>
                          </a:solidFill>
                          <a:latin typeface="Arial" pitchFamily="34" charset="0"/>
                          <a:cs typeface="Arial" pitchFamily="34" charset="0"/>
                        </a:rPr>
                        <a:t>từ</a:t>
                      </a:r>
                      <a:r>
                        <a:rPr lang="en-US" sz="1400" spc="-30" dirty="0">
                          <a:solidFill>
                            <a:srgbClr val="FF0000"/>
                          </a:solidFill>
                          <a:latin typeface="Arial" pitchFamily="34" charset="0"/>
                          <a:cs typeface="Arial" pitchFamily="34" charset="0"/>
                        </a:rPr>
                        <a:t> </a:t>
                      </a:r>
                      <a:r>
                        <a:rPr lang="en-US" sz="1400" spc="-30" dirty="0" err="1">
                          <a:solidFill>
                            <a:srgbClr val="FF0000"/>
                          </a:solidFill>
                          <a:latin typeface="Arial" pitchFamily="34" charset="0"/>
                          <a:cs typeface="Arial" pitchFamily="34" charset="0"/>
                        </a:rPr>
                        <a:t>trong</a:t>
                      </a:r>
                      <a:r>
                        <a:rPr lang="en-US" sz="1400" spc="-30" dirty="0">
                          <a:solidFill>
                            <a:srgbClr val="FF0000"/>
                          </a:solidFill>
                          <a:latin typeface="Arial" pitchFamily="34" charset="0"/>
                          <a:cs typeface="Arial" pitchFamily="34" charset="0"/>
                        </a:rPr>
                        <a:t> </a:t>
                      </a:r>
                      <a:r>
                        <a:rPr lang="en-US" sz="1400" spc="-30" dirty="0" err="1">
                          <a:solidFill>
                            <a:srgbClr val="FF0000"/>
                          </a:solidFill>
                          <a:latin typeface="Arial" pitchFamily="34" charset="0"/>
                          <a:cs typeface="Arial" pitchFamily="34" charset="0"/>
                        </a:rPr>
                        <a:t>ra</a:t>
                      </a:r>
                      <a:r>
                        <a:rPr lang="en-US" sz="1400" spc="-30" dirty="0">
                          <a:solidFill>
                            <a:srgbClr val="FF0000"/>
                          </a:solidFill>
                          <a:latin typeface="Arial" pitchFamily="34" charset="0"/>
                          <a:cs typeface="Arial" pitchFamily="34" charset="0"/>
                        </a:rPr>
                        <a:t> </a:t>
                      </a:r>
                      <a:r>
                        <a:rPr lang="en-US" sz="1400" spc="-30" dirty="0" err="1">
                          <a:solidFill>
                            <a:srgbClr val="FF0000"/>
                          </a:solidFill>
                          <a:latin typeface="Arial" pitchFamily="34" charset="0"/>
                          <a:cs typeface="Arial" pitchFamily="34" charset="0"/>
                        </a:rPr>
                        <a:t>ngoài</a:t>
                      </a:r>
                      <a:r>
                        <a:rPr lang="en-US" sz="1400" spc="-30" dirty="0">
                          <a:solidFill>
                            <a:srgbClr val="FF0000"/>
                          </a:solidFill>
                          <a:latin typeface="Arial" pitchFamily="34" charset="0"/>
                          <a:cs typeface="Arial" pitchFamily="34" charset="0"/>
                        </a:rPr>
                        <a:t> (</a:t>
                      </a:r>
                      <a:r>
                        <a:rPr lang="en-US" sz="1400" spc="-30" dirty="0" err="1">
                          <a:solidFill>
                            <a:srgbClr val="FF0000"/>
                          </a:solidFill>
                          <a:latin typeface="Arial" pitchFamily="34" charset="0"/>
                          <a:cs typeface="Arial" pitchFamily="34" charset="0"/>
                        </a:rPr>
                        <a:t>hình</a:t>
                      </a:r>
                      <a:r>
                        <a:rPr lang="en-US" sz="1400" spc="-30" dirty="0">
                          <a:solidFill>
                            <a:srgbClr val="FF0000"/>
                          </a:solidFill>
                          <a:latin typeface="Arial" pitchFamily="34" charset="0"/>
                          <a:cs typeface="Arial" pitchFamily="34" charset="0"/>
                        </a:rPr>
                        <a:t> </a:t>
                      </a:r>
                      <a:r>
                        <a:rPr lang="en-US" sz="1400" spc="-30" dirty="0" err="1">
                          <a:solidFill>
                            <a:srgbClr val="FF0000"/>
                          </a:solidFill>
                          <a:latin typeface="Arial" pitchFamily="34" charset="0"/>
                          <a:cs typeface="Arial" pitchFamily="34" charset="0"/>
                        </a:rPr>
                        <a:t>chữ</a:t>
                      </a:r>
                      <a:r>
                        <a:rPr lang="en-US" sz="1400" spc="-30" dirty="0">
                          <a:solidFill>
                            <a:srgbClr val="FF0000"/>
                          </a:solidFill>
                          <a:latin typeface="Arial" pitchFamily="34" charset="0"/>
                          <a:cs typeface="Arial" pitchFamily="34" charset="0"/>
                        </a:rPr>
                        <a:t> C), </a:t>
                      </a:r>
                      <a:r>
                        <a:rPr lang="en-US" sz="1400" spc="-30" dirty="0" err="1">
                          <a:solidFill>
                            <a:srgbClr val="FF0000"/>
                          </a:solidFill>
                          <a:latin typeface="Arial" pitchFamily="34" charset="0"/>
                          <a:cs typeface="Arial" pitchFamily="34" charset="0"/>
                        </a:rPr>
                        <a:t>mặt</a:t>
                      </a:r>
                      <a:r>
                        <a:rPr lang="en-US" sz="1400" spc="-30" dirty="0">
                          <a:solidFill>
                            <a:srgbClr val="FF0000"/>
                          </a:solidFill>
                          <a:latin typeface="Arial" pitchFamily="34" charset="0"/>
                          <a:cs typeface="Arial" pitchFamily="34" charset="0"/>
                        </a:rPr>
                        <a:t> </a:t>
                      </a:r>
                      <a:r>
                        <a:rPr lang="en-US" sz="1400" spc="-30" dirty="0" err="1">
                          <a:solidFill>
                            <a:srgbClr val="FF0000"/>
                          </a:solidFill>
                          <a:latin typeface="Arial" pitchFamily="34" charset="0"/>
                          <a:cs typeface="Arial" pitchFamily="34" charset="0"/>
                        </a:rPr>
                        <a:t>dưới</a:t>
                      </a:r>
                      <a:r>
                        <a:rPr lang="en-US" sz="1400" spc="-30" dirty="0">
                          <a:solidFill>
                            <a:srgbClr val="FF0000"/>
                          </a:solidFill>
                          <a:latin typeface="Arial" pitchFamily="34" charset="0"/>
                          <a:cs typeface="Arial" pitchFamily="34" charset="0"/>
                        </a:rPr>
                        <a:t> </a:t>
                      </a:r>
                      <a:r>
                        <a:rPr lang="en-US" sz="1400" spc="-30" dirty="0" err="1">
                          <a:solidFill>
                            <a:srgbClr val="FF0000"/>
                          </a:solidFill>
                          <a:latin typeface="Arial" pitchFamily="34" charset="0"/>
                          <a:cs typeface="Arial" pitchFamily="34" charset="0"/>
                        </a:rPr>
                        <a:t>và</a:t>
                      </a:r>
                      <a:r>
                        <a:rPr lang="en-US" sz="1400" spc="-30" dirty="0">
                          <a:solidFill>
                            <a:srgbClr val="FF0000"/>
                          </a:solidFill>
                          <a:latin typeface="Arial" pitchFamily="34" charset="0"/>
                          <a:cs typeface="Arial" pitchFamily="34" charset="0"/>
                        </a:rPr>
                        <a:t> </a:t>
                      </a:r>
                      <a:r>
                        <a:rPr lang="en-US" sz="1400" spc="-30" dirty="0" err="1">
                          <a:solidFill>
                            <a:srgbClr val="FF0000"/>
                          </a:solidFill>
                          <a:latin typeface="Arial" pitchFamily="34" charset="0"/>
                          <a:cs typeface="Arial" pitchFamily="34" charset="0"/>
                        </a:rPr>
                        <a:t>mặt</a:t>
                      </a:r>
                      <a:r>
                        <a:rPr lang="en-US" sz="1400" spc="-30" dirty="0">
                          <a:solidFill>
                            <a:srgbClr val="FF0000"/>
                          </a:solidFill>
                          <a:latin typeface="Arial" pitchFamily="34" charset="0"/>
                          <a:cs typeface="Arial" pitchFamily="34" charset="0"/>
                        </a:rPr>
                        <a:t> </a:t>
                      </a:r>
                      <a:r>
                        <a:rPr lang="en-US" sz="1400" spc="-30" dirty="0" err="1">
                          <a:solidFill>
                            <a:srgbClr val="FF0000"/>
                          </a:solidFill>
                          <a:latin typeface="Arial" pitchFamily="34" charset="0"/>
                          <a:cs typeface="Arial" pitchFamily="34" charset="0"/>
                        </a:rPr>
                        <a:t>trên</a:t>
                      </a:r>
                      <a:r>
                        <a:rPr lang="en-US" sz="1400" spc="-30" dirty="0">
                          <a:solidFill>
                            <a:srgbClr val="FF0000"/>
                          </a:solidFill>
                          <a:latin typeface="Arial" pitchFamily="34" charset="0"/>
                          <a:cs typeface="Arial" pitchFamily="34" charset="0"/>
                        </a:rPr>
                        <a:t> </a:t>
                      </a:r>
                      <a:r>
                        <a:rPr lang="en-US" sz="1400" spc="-30" dirty="0" err="1">
                          <a:solidFill>
                            <a:srgbClr val="FF0000"/>
                          </a:solidFill>
                          <a:latin typeface="Arial" pitchFamily="34" charset="0"/>
                          <a:cs typeface="Arial" pitchFamily="34" charset="0"/>
                        </a:rPr>
                        <a:t>ống</a:t>
                      </a:r>
                      <a:r>
                        <a:rPr lang="en-US" sz="1400" spc="-30" dirty="0">
                          <a:solidFill>
                            <a:srgbClr val="FF0000"/>
                          </a:solidFill>
                          <a:latin typeface="Arial" pitchFamily="34" charset="0"/>
                          <a:cs typeface="Arial" pitchFamily="34" charset="0"/>
                        </a:rPr>
                        <a:t> MKQ </a:t>
                      </a:r>
                      <a:r>
                        <a:rPr lang="en-US" sz="1400" spc="-30" dirty="0" err="1">
                          <a:solidFill>
                            <a:srgbClr val="FF0000"/>
                          </a:solidFill>
                          <a:latin typeface="Arial" pitchFamily="34" charset="0"/>
                          <a:cs typeface="Arial" pitchFamily="34" charset="0"/>
                        </a:rPr>
                        <a:t>bằng</a:t>
                      </a:r>
                      <a:r>
                        <a:rPr lang="en-US" sz="1400" spc="-30" dirty="0">
                          <a:solidFill>
                            <a:srgbClr val="FF0000"/>
                          </a:solidFill>
                          <a:latin typeface="Arial" pitchFamily="34" charset="0"/>
                          <a:cs typeface="Arial" pitchFamily="34" charset="0"/>
                        </a:rPr>
                        <a:t> </a:t>
                      </a:r>
                      <a:r>
                        <a:rPr lang="en-US" sz="1400" spc="-30" dirty="0" err="1">
                          <a:solidFill>
                            <a:srgbClr val="FF0000"/>
                          </a:solidFill>
                          <a:latin typeface="Arial" pitchFamily="34" charset="0"/>
                          <a:cs typeface="Arial" pitchFamily="34" charset="0"/>
                        </a:rPr>
                        <a:t>Betadin</a:t>
                      </a:r>
                      <a:r>
                        <a:rPr lang="en-US" sz="1400" spc="-30" dirty="0">
                          <a:solidFill>
                            <a:srgbClr val="FF0000"/>
                          </a:solidFill>
                          <a:latin typeface="Arial" pitchFamily="34" charset="0"/>
                          <a:cs typeface="Arial" pitchFamily="34" charset="0"/>
                        </a:rPr>
                        <a:t>, SK </a:t>
                      </a:r>
                      <a:r>
                        <a:rPr lang="en-US" sz="1400" spc="-30" dirty="0" err="1">
                          <a:solidFill>
                            <a:srgbClr val="FF0000"/>
                          </a:solidFill>
                          <a:latin typeface="Arial" pitchFamily="34" charset="0"/>
                          <a:cs typeface="Arial" pitchFamily="34" charset="0"/>
                        </a:rPr>
                        <a:t>rộng</a:t>
                      </a:r>
                      <a:r>
                        <a:rPr lang="en-US" sz="1400" spc="-30" dirty="0">
                          <a:solidFill>
                            <a:srgbClr val="FF0000"/>
                          </a:solidFill>
                          <a:latin typeface="Arial" pitchFamily="34" charset="0"/>
                          <a:cs typeface="Arial" pitchFamily="34" charset="0"/>
                        </a:rPr>
                        <a:t> </a:t>
                      </a:r>
                      <a:r>
                        <a:rPr lang="en-US" sz="1400" spc="-30" dirty="0" err="1">
                          <a:solidFill>
                            <a:srgbClr val="FF0000"/>
                          </a:solidFill>
                          <a:latin typeface="Arial" pitchFamily="34" charset="0"/>
                          <a:cs typeface="Arial" pitchFamily="34" charset="0"/>
                        </a:rPr>
                        <a:t>bán</a:t>
                      </a:r>
                      <a:r>
                        <a:rPr lang="en-US" sz="1400" spc="-30" dirty="0">
                          <a:solidFill>
                            <a:srgbClr val="FF0000"/>
                          </a:solidFill>
                          <a:latin typeface="Arial" pitchFamily="34" charset="0"/>
                          <a:cs typeface="Arial" pitchFamily="34" charset="0"/>
                        </a:rPr>
                        <a:t> </a:t>
                      </a:r>
                      <a:r>
                        <a:rPr lang="en-US" sz="1400" spc="-30" dirty="0" err="1">
                          <a:solidFill>
                            <a:srgbClr val="FF0000"/>
                          </a:solidFill>
                          <a:latin typeface="Arial" pitchFamily="34" charset="0"/>
                          <a:cs typeface="Arial" pitchFamily="34" charset="0"/>
                        </a:rPr>
                        <a:t>kính</a:t>
                      </a:r>
                      <a:r>
                        <a:rPr lang="en-US" sz="1400" spc="-30" dirty="0">
                          <a:solidFill>
                            <a:srgbClr val="FF0000"/>
                          </a:solidFill>
                          <a:latin typeface="Arial" pitchFamily="34" charset="0"/>
                          <a:cs typeface="Arial" pitchFamily="34" charset="0"/>
                        </a:rPr>
                        <a:t> </a:t>
                      </a:r>
                      <a:r>
                        <a:rPr lang="en-US" sz="1400" spc="-30" dirty="0" err="1">
                          <a:solidFill>
                            <a:srgbClr val="FF0000"/>
                          </a:solidFill>
                          <a:latin typeface="Arial" pitchFamily="34" charset="0"/>
                          <a:cs typeface="Arial" pitchFamily="34" charset="0"/>
                        </a:rPr>
                        <a:t>khoảng</a:t>
                      </a:r>
                      <a:r>
                        <a:rPr lang="en-US" sz="1400" spc="-30" dirty="0">
                          <a:solidFill>
                            <a:srgbClr val="FF0000"/>
                          </a:solidFill>
                          <a:latin typeface="Arial" pitchFamily="34" charset="0"/>
                          <a:cs typeface="Arial" pitchFamily="34" charset="0"/>
                        </a:rPr>
                        <a:t> 7cm.</a:t>
                      </a:r>
                      <a:endParaRPr lang="en-US" sz="1400" dirty="0">
                        <a:solidFill>
                          <a:srgbClr val="FF0000"/>
                        </a:solidFill>
                        <a:latin typeface="Arial" pitchFamily="34" charset="0"/>
                        <a:ea typeface="MS Mincho"/>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76340">
                <a:tc>
                  <a:txBody>
                    <a:bodyPr/>
                    <a:lstStyle/>
                    <a:p>
                      <a:pPr marL="342900" lvl="0" indent="-342900" algn="ctr">
                        <a:spcAft>
                          <a:spcPts val="0"/>
                        </a:spcAft>
                        <a:buFont typeface="+mj-lt"/>
                        <a:buNone/>
                        <a:tabLst>
                          <a:tab pos="323850" algn="l"/>
                        </a:tabLst>
                      </a:pPr>
                      <a:r>
                        <a:rPr lang="en-US" sz="1400" dirty="0" smtClean="0">
                          <a:solidFill>
                            <a:srgbClr val="0000FF"/>
                          </a:solidFill>
                          <a:latin typeface="Arial" pitchFamily="34" charset="0"/>
                          <a:ea typeface="Times New Roman"/>
                          <a:cs typeface="Arial" pitchFamily="34" charset="0"/>
                        </a:rPr>
                        <a:t>8</a:t>
                      </a:r>
                      <a:endParaRPr lang="en-US" sz="1400" dirty="0">
                        <a:solidFill>
                          <a:srgbClr val="0000FF"/>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en-US" sz="1400" spc="-30" dirty="0" err="1">
                          <a:solidFill>
                            <a:srgbClr val="FF0000"/>
                          </a:solidFill>
                          <a:latin typeface="Arial" pitchFamily="34" charset="0"/>
                          <a:cs typeface="Arial" pitchFamily="34" charset="0"/>
                        </a:rPr>
                        <a:t>Đặt</a:t>
                      </a:r>
                      <a:r>
                        <a:rPr lang="en-US" sz="1400" spc="-30" dirty="0">
                          <a:solidFill>
                            <a:srgbClr val="FF0000"/>
                          </a:solidFill>
                          <a:latin typeface="Arial" pitchFamily="34" charset="0"/>
                          <a:cs typeface="Arial" pitchFamily="34" charset="0"/>
                        </a:rPr>
                        <a:t> </a:t>
                      </a:r>
                      <a:r>
                        <a:rPr lang="en-US" sz="1400" spc="-30" dirty="0" err="1">
                          <a:solidFill>
                            <a:srgbClr val="FF0000"/>
                          </a:solidFill>
                          <a:latin typeface="Arial" pitchFamily="34" charset="0"/>
                          <a:cs typeface="Arial" pitchFamily="34" charset="0"/>
                        </a:rPr>
                        <a:t>gạc</a:t>
                      </a:r>
                      <a:r>
                        <a:rPr lang="en-US" sz="1400" spc="-30" dirty="0">
                          <a:solidFill>
                            <a:srgbClr val="FF0000"/>
                          </a:solidFill>
                          <a:latin typeface="Arial" pitchFamily="34" charset="0"/>
                          <a:cs typeface="Arial" pitchFamily="34" charset="0"/>
                        </a:rPr>
                        <a:t> </a:t>
                      </a:r>
                      <a:r>
                        <a:rPr lang="en-US" sz="1400" spc="-30" dirty="0" err="1">
                          <a:solidFill>
                            <a:srgbClr val="FF0000"/>
                          </a:solidFill>
                          <a:latin typeface="Arial" pitchFamily="34" charset="0"/>
                          <a:cs typeface="Arial" pitchFamily="34" charset="0"/>
                        </a:rPr>
                        <a:t>lên</a:t>
                      </a:r>
                      <a:r>
                        <a:rPr lang="en-US" sz="1400" spc="-30" dirty="0">
                          <a:solidFill>
                            <a:srgbClr val="FF0000"/>
                          </a:solidFill>
                          <a:latin typeface="Arial" pitchFamily="34" charset="0"/>
                          <a:cs typeface="Arial" pitchFamily="34" charset="0"/>
                        </a:rPr>
                        <a:t> </a:t>
                      </a:r>
                      <a:r>
                        <a:rPr lang="en-US" sz="1400" spc="-30" dirty="0" err="1">
                          <a:solidFill>
                            <a:srgbClr val="FF0000"/>
                          </a:solidFill>
                          <a:latin typeface="Arial" pitchFamily="34" charset="0"/>
                          <a:cs typeface="Arial" pitchFamily="34" charset="0"/>
                        </a:rPr>
                        <a:t>vết</a:t>
                      </a:r>
                      <a:r>
                        <a:rPr lang="en-US" sz="1400" spc="-30" dirty="0">
                          <a:solidFill>
                            <a:srgbClr val="FF0000"/>
                          </a:solidFill>
                          <a:latin typeface="Arial" pitchFamily="34" charset="0"/>
                          <a:cs typeface="Arial" pitchFamily="34" charset="0"/>
                        </a:rPr>
                        <a:t> </a:t>
                      </a:r>
                      <a:r>
                        <a:rPr lang="en-US" sz="1400" spc="-30" dirty="0" err="1" smtClean="0">
                          <a:solidFill>
                            <a:srgbClr val="FF0000"/>
                          </a:solidFill>
                          <a:latin typeface="Arial" pitchFamily="34" charset="0"/>
                          <a:cs typeface="Arial" pitchFamily="34" charset="0"/>
                        </a:rPr>
                        <a:t>mở</a:t>
                      </a:r>
                      <a:r>
                        <a:rPr lang="en-US" sz="1400" spc="-30" baseline="0" dirty="0" smtClean="0">
                          <a:solidFill>
                            <a:srgbClr val="FF0000"/>
                          </a:solidFill>
                          <a:latin typeface="Arial" pitchFamily="34" charset="0"/>
                          <a:cs typeface="Arial" pitchFamily="34" charset="0"/>
                        </a:rPr>
                        <a:t> </a:t>
                      </a:r>
                      <a:r>
                        <a:rPr lang="en-US" sz="1400" spc="-30" baseline="0" dirty="0" err="1" smtClean="0">
                          <a:solidFill>
                            <a:srgbClr val="FF0000"/>
                          </a:solidFill>
                          <a:latin typeface="Arial" pitchFamily="34" charset="0"/>
                          <a:cs typeface="Arial" pitchFamily="34" charset="0"/>
                        </a:rPr>
                        <a:t>khí</a:t>
                      </a:r>
                      <a:r>
                        <a:rPr lang="en-US" sz="1400" spc="-30" baseline="0" dirty="0" smtClean="0">
                          <a:solidFill>
                            <a:srgbClr val="FF0000"/>
                          </a:solidFill>
                          <a:latin typeface="Arial" pitchFamily="34" charset="0"/>
                          <a:cs typeface="Arial" pitchFamily="34" charset="0"/>
                        </a:rPr>
                        <a:t> </a:t>
                      </a:r>
                      <a:r>
                        <a:rPr lang="en-US" sz="1400" spc="-30" baseline="0" dirty="0" err="1" smtClean="0">
                          <a:solidFill>
                            <a:srgbClr val="FF0000"/>
                          </a:solidFill>
                          <a:latin typeface="Arial" pitchFamily="34" charset="0"/>
                          <a:cs typeface="Arial" pitchFamily="34" charset="0"/>
                        </a:rPr>
                        <a:t>quản</a:t>
                      </a:r>
                      <a:endParaRPr lang="en-US" sz="1400" dirty="0">
                        <a:solidFill>
                          <a:srgbClr val="FF0000"/>
                        </a:solidFill>
                        <a:latin typeface="Arial" pitchFamily="34" charset="0"/>
                        <a:ea typeface="MS Mincho"/>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76340">
                <a:tc>
                  <a:txBody>
                    <a:bodyPr/>
                    <a:lstStyle/>
                    <a:p>
                      <a:pPr marL="342900" lvl="0" indent="-342900" algn="ctr">
                        <a:spcAft>
                          <a:spcPts val="0"/>
                        </a:spcAft>
                        <a:buFont typeface="+mj-lt"/>
                        <a:buNone/>
                        <a:tabLst>
                          <a:tab pos="323850" algn="l"/>
                        </a:tabLst>
                      </a:pPr>
                      <a:r>
                        <a:rPr lang="en-US" sz="1400" dirty="0" smtClean="0">
                          <a:solidFill>
                            <a:srgbClr val="0000FF"/>
                          </a:solidFill>
                          <a:latin typeface="Arial" pitchFamily="34" charset="0"/>
                          <a:ea typeface="Times New Roman"/>
                          <a:cs typeface="Arial" pitchFamily="34" charset="0"/>
                        </a:rPr>
                        <a:t>9</a:t>
                      </a:r>
                      <a:endParaRPr lang="en-US" sz="1400" dirty="0">
                        <a:solidFill>
                          <a:srgbClr val="0000FF"/>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en-US" sz="1400" dirty="0" err="1">
                          <a:solidFill>
                            <a:srgbClr val="FF0000"/>
                          </a:solidFill>
                          <a:latin typeface="Arial" pitchFamily="34" charset="0"/>
                          <a:cs typeface="Arial" pitchFamily="34" charset="0"/>
                        </a:rPr>
                        <a:t>Thay</a:t>
                      </a:r>
                      <a:r>
                        <a:rPr lang="en-US" sz="1400" dirty="0">
                          <a:solidFill>
                            <a:srgbClr val="FF0000"/>
                          </a:solidFill>
                          <a:latin typeface="Arial" pitchFamily="34" charset="0"/>
                          <a:cs typeface="Arial" pitchFamily="34" charset="0"/>
                        </a:rPr>
                        <a:t> </a:t>
                      </a:r>
                      <a:r>
                        <a:rPr lang="en-US" sz="1400" dirty="0" err="1">
                          <a:solidFill>
                            <a:srgbClr val="FF0000"/>
                          </a:solidFill>
                          <a:latin typeface="Arial" pitchFamily="34" charset="0"/>
                          <a:cs typeface="Arial" pitchFamily="34" charset="0"/>
                        </a:rPr>
                        <a:t>dây</a:t>
                      </a:r>
                      <a:r>
                        <a:rPr lang="en-US" sz="1400" dirty="0">
                          <a:solidFill>
                            <a:srgbClr val="FF0000"/>
                          </a:solidFill>
                          <a:latin typeface="Arial" pitchFamily="34" charset="0"/>
                          <a:cs typeface="Arial" pitchFamily="34" charset="0"/>
                        </a:rPr>
                        <a:t> </a:t>
                      </a:r>
                      <a:r>
                        <a:rPr lang="en-US" sz="1400" dirty="0" err="1">
                          <a:solidFill>
                            <a:srgbClr val="FF0000"/>
                          </a:solidFill>
                          <a:latin typeface="Arial" pitchFamily="34" charset="0"/>
                          <a:cs typeface="Arial" pitchFamily="34" charset="0"/>
                        </a:rPr>
                        <a:t>mới</a:t>
                      </a:r>
                      <a:r>
                        <a:rPr lang="en-US" sz="1400" dirty="0">
                          <a:solidFill>
                            <a:srgbClr val="FF0000"/>
                          </a:solidFill>
                          <a:latin typeface="Arial" pitchFamily="34" charset="0"/>
                          <a:cs typeface="Arial" pitchFamily="34" charset="0"/>
                        </a:rPr>
                        <a:t> (</a:t>
                      </a:r>
                      <a:r>
                        <a:rPr lang="en-US" sz="1400" dirty="0" err="1">
                          <a:solidFill>
                            <a:srgbClr val="FF0000"/>
                          </a:solidFill>
                          <a:latin typeface="Arial" pitchFamily="34" charset="0"/>
                          <a:cs typeface="Arial" pitchFamily="34" charset="0"/>
                        </a:rPr>
                        <a:t>lưu</a:t>
                      </a:r>
                      <a:r>
                        <a:rPr lang="en-US" sz="1400" dirty="0">
                          <a:solidFill>
                            <a:srgbClr val="FF0000"/>
                          </a:solidFill>
                          <a:latin typeface="Arial" pitchFamily="34" charset="0"/>
                          <a:cs typeface="Arial" pitchFamily="34" charset="0"/>
                        </a:rPr>
                        <a:t> ý: </a:t>
                      </a:r>
                      <a:r>
                        <a:rPr lang="en-US" sz="1400" dirty="0" err="1">
                          <a:solidFill>
                            <a:srgbClr val="FF0000"/>
                          </a:solidFill>
                          <a:latin typeface="Arial" pitchFamily="34" charset="0"/>
                          <a:cs typeface="Arial" pitchFamily="34" charset="0"/>
                        </a:rPr>
                        <a:t>nếu</a:t>
                      </a:r>
                      <a:r>
                        <a:rPr lang="en-US" sz="1400" dirty="0">
                          <a:solidFill>
                            <a:srgbClr val="FF0000"/>
                          </a:solidFill>
                          <a:latin typeface="Arial" pitchFamily="34" charset="0"/>
                          <a:cs typeface="Arial" pitchFamily="34" charset="0"/>
                        </a:rPr>
                        <a:t> NB </a:t>
                      </a:r>
                      <a:r>
                        <a:rPr lang="en-US" sz="1400" dirty="0" err="1">
                          <a:solidFill>
                            <a:srgbClr val="FF0000"/>
                          </a:solidFill>
                          <a:latin typeface="Arial" pitchFamily="34" charset="0"/>
                          <a:cs typeface="Arial" pitchFamily="34" charset="0"/>
                        </a:rPr>
                        <a:t>kích</a:t>
                      </a:r>
                      <a:r>
                        <a:rPr lang="en-US" sz="1400" dirty="0">
                          <a:solidFill>
                            <a:srgbClr val="FF0000"/>
                          </a:solidFill>
                          <a:latin typeface="Arial" pitchFamily="34" charset="0"/>
                          <a:cs typeface="Arial" pitchFamily="34" charset="0"/>
                        </a:rPr>
                        <a:t> </a:t>
                      </a:r>
                      <a:r>
                        <a:rPr lang="en-US" sz="1400" dirty="0" err="1">
                          <a:solidFill>
                            <a:srgbClr val="FF0000"/>
                          </a:solidFill>
                          <a:latin typeface="Arial" pitchFamily="34" charset="0"/>
                          <a:cs typeface="Arial" pitchFamily="34" charset="0"/>
                        </a:rPr>
                        <a:t>thích</a:t>
                      </a:r>
                      <a:r>
                        <a:rPr lang="en-US" sz="1400" dirty="0">
                          <a:solidFill>
                            <a:srgbClr val="FF0000"/>
                          </a:solidFill>
                          <a:latin typeface="Arial" pitchFamily="34" charset="0"/>
                          <a:cs typeface="Arial" pitchFamily="34" charset="0"/>
                        </a:rPr>
                        <a:t> </a:t>
                      </a:r>
                      <a:r>
                        <a:rPr lang="en-US" sz="1400" dirty="0" err="1">
                          <a:solidFill>
                            <a:srgbClr val="FF0000"/>
                          </a:solidFill>
                          <a:latin typeface="Arial" pitchFamily="34" charset="0"/>
                          <a:cs typeface="Arial" pitchFamily="34" charset="0"/>
                        </a:rPr>
                        <a:t>rửa</a:t>
                      </a:r>
                      <a:r>
                        <a:rPr lang="en-US" sz="1400" dirty="0">
                          <a:solidFill>
                            <a:srgbClr val="FF0000"/>
                          </a:solidFill>
                          <a:latin typeface="Arial" pitchFamily="34" charset="0"/>
                          <a:cs typeface="Arial" pitchFamily="34" charset="0"/>
                        </a:rPr>
                        <a:t> </a:t>
                      </a:r>
                      <a:r>
                        <a:rPr lang="en-US" sz="1400" dirty="0" err="1">
                          <a:solidFill>
                            <a:srgbClr val="FF0000"/>
                          </a:solidFill>
                          <a:latin typeface="Arial" pitchFamily="34" charset="0"/>
                          <a:cs typeface="Arial" pitchFamily="34" charset="0"/>
                        </a:rPr>
                        <a:t>và</a:t>
                      </a:r>
                      <a:r>
                        <a:rPr lang="en-US" sz="1400" dirty="0">
                          <a:solidFill>
                            <a:srgbClr val="FF0000"/>
                          </a:solidFill>
                          <a:latin typeface="Arial" pitchFamily="34" charset="0"/>
                          <a:cs typeface="Arial" pitchFamily="34" charset="0"/>
                        </a:rPr>
                        <a:t> </a:t>
                      </a:r>
                      <a:r>
                        <a:rPr lang="en-US" sz="1400" dirty="0" err="1">
                          <a:solidFill>
                            <a:srgbClr val="FF0000"/>
                          </a:solidFill>
                          <a:latin typeface="Arial" pitchFamily="34" charset="0"/>
                          <a:cs typeface="Arial" pitchFamily="34" charset="0"/>
                        </a:rPr>
                        <a:t>sát</a:t>
                      </a:r>
                      <a:r>
                        <a:rPr lang="en-US" sz="1400" dirty="0">
                          <a:solidFill>
                            <a:srgbClr val="FF0000"/>
                          </a:solidFill>
                          <a:latin typeface="Arial" pitchFamily="34" charset="0"/>
                          <a:cs typeface="Arial" pitchFamily="34" charset="0"/>
                        </a:rPr>
                        <a:t> </a:t>
                      </a:r>
                      <a:r>
                        <a:rPr lang="en-US" sz="1400" dirty="0" err="1">
                          <a:solidFill>
                            <a:srgbClr val="FF0000"/>
                          </a:solidFill>
                          <a:latin typeface="Arial" pitchFamily="34" charset="0"/>
                          <a:cs typeface="Arial" pitchFamily="34" charset="0"/>
                        </a:rPr>
                        <a:t>khuẩn</a:t>
                      </a:r>
                      <a:r>
                        <a:rPr lang="en-US" sz="1400" dirty="0">
                          <a:solidFill>
                            <a:srgbClr val="FF0000"/>
                          </a:solidFill>
                          <a:latin typeface="Arial" pitchFamily="34" charset="0"/>
                          <a:cs typeface="Arial" pitchFamily="34" charset="0"/>
                        </a:rPr>
                        <a:t> </a:t>
                      </a:r>
                      <a:r>
                        <a:rPr lang="en-US" sz="1400" dirty="0" err="1">
                          <a:solidFill>
                            <a:srgbClr val="FF0000"/>
                          </a:solidFill>
                          <a:latin typeface="Arial" pitchFamily="34" charset="0"/>
                          <a:cs typeface="Arial" pitchFamily="34" charset="0"/>
                        </a:rPr>
                        <a:t>xong</a:t>
                      </a:r>
                      <a:r>
                        <a:rPr lang="en-US" sz="1400" dirty="0">
                          <a:solidFill>
                            <a:srgbClr val="FF0000"/>
                          </a:solidFill>
                          <a:latin typeface="Arial" pitchFamily="34" charset="0"/>
                          <a:cs typeface="Arial" pitchFamily="34" charset="0"/>
                        </a:rPr>
                        <a:t> </a:t>
                      </a:r>
                      <a:r>
                        <a:rPr lang="en-US" sz="1400" dirty="0" err="1">
                          <a:solidFill>
                            <a:srgbClr val="FF0000"/>
                          </a:solidFill>
                          <a:latin typeface="Arial" pitchFamily="34" charset="0"/>
                          <a:cs typeface="Arial" pitchFamily="34" charset="0"/>
                        </a:rPr>
                        <a:t>mới</a:t>
                      </a:r>
                      <a:r>
                        <a:rPr lang="en-US" sz="1400" dirty="0">
                          <a:solidFill>
                            <a:srgbClr val="FF0000"/>
                          </a:solidFill>
                          <a:latin typeface="Arial" pitchFamily="34" charset="0"/>
                          <a:cs typeface="Arial" pitchFamily="34" charset="0"/>
                        </a:rPr>
                        <a:t> </a:t>
                      </a:r>
                      <a:r>
                        <a:rPr lang="en-US" sz="1400" dirty="0" err="1">
                          <a:solidFill>
                            <a:srgbClr val="FF0000"/>
                          </a:solidFill>
                          <a:latin typeface="Arial" pitchFamily="34" charset="0"/>
                          <a:cs typeface="Arial" pitchFamily="34" charset="0"/>
                        </a:rPr>
                        <a:t>cắt</a:t>
                      </a:r>
                      <a:r>
                        <a:rPr lang="en-US" sz="1400" dirty="0">
                          <a:solidFill>
                            <a:srgbClr val="FF0000"/>
                          </a:solidFill>
                          <a:latin typeface="Arial" pitchFamily="34" charset="0"/>
                          <a:cs typeface="Arial" pitchFamily="34" charset="0"/>
                        </a:rPr>
                        <a:t> </a:t>
                      </a:r>
                      <a:r>
                        <a:rPr lang="en-US" sz="1400" dirty="0" err="1">
                          <a:solidFill>
                            <a:srgbClr val="FF0000"/>
                          </a:solidFill>
                          <a:latin typeface="Arial" pitchFamily="34" charset="0"/>
                          <a:cs typeface="Arial" pitchFamily="34" charset="0"/>
                        </a:rPr>
                        <a:t>dây</a:t>
                      </a:r>
                      <a:r>
                        <a:rPr lang="en-US" sz="1400" dirty="0">
                          <a:solidFill>
                            <a:srgbClr val="FF0000"/>
                          </a:solidFill>
                          <a:latin typeface="Arial" pitchFamily="34" charset="0"/>
                          <a:cs typeface="Arial" pitchFamily="34" charset="0"/>
                        </a:rPr>
                        <a:t> </a:t>
                      </a:r>
                      <a:r>
                        <a:rPr lang="en-US" sz="1400" dirty="0" err="1">
                          <a:solidFill>
                            <a:srgbClr val="FF0000"/>
                          </a:solidFill>
                          <a:latin typeface="Arial" pitchFamily="34" charset="0"/>
                          <a:cs typeface="Arial" pitchFamily="34" charset="0"/>
                        </a:rPr>
                        <a:t>hoặc</a:t>
                      </a:r>
                      <a:r>
                        <a:rPr lang="en-US" sz="1400" dirty="0">
                          <a:solidFill>
                            <a:srgbClr val="FF0000"/>
                          </a:solidFill>
                          <a:latin typeface="Arial" pitchFamily="34" charset="0"/>
                          <a:cs typeface="Arial" pitchFamily="34" charset="0"/>
                        </a:rPr>
                        <a:t> </a:t>
                      </a:r>
                      <a:r>
                        <a:rPr lang="en-US" sz="1400" dirty="0" err="1">
                          <a:solidFill>
                            <a:srgbClr val="FF0000"/>
                          </a:solidFill>
                          <a:latin typeface="Arial" pitchFamily="34" charset="0"/>
                          <a:cs typeface="Arial" pitchFamily="34" charset="0"/>
                        </a:rPr>
                        <a:t>có</a:t>
                      </a:r>
                      <a:r>
                        <a:rPr lang="en-US" sz="1400" dirty="0">
                          <a:solidFill>
                            <a:srgbClr val="FF0000"/>
                          </a:solidFill>
                          <a:latin typeface="Arial" pitchFamily="34" charset="0"/>
                          <a:cs typeface="Arial" pitchFamily="34" charset="0"/>
                        </a:rPr>
                        <a:t> </a:t>
                      </a:r>
                      <a:r>
                        <a:rPr lang="en-US" sz="1400" dirty="0" err="1">
                          <a:solidFill>
                            <a:srgbClr val="FF0000"/>
                          </a:solidFill>
                          <a:latin typeface="Arial" pitchFamily="34" charset="0"/>
                          <a:cs typeface="Arial" pitchFamily="34" charset="0"/>
                        </a:rPr>
                        <a:t>người</a:t>
                      </a:r>
                      <a:r>
                        <a:rPr lang="en-US" sz="1400" dirty="0">
                          <a:solidFill>
                            <a:srgbClr val="FF0000"/>
                          </a:solidFill>
                          <a:latin typeface="Arial" pitchFamily="34" charset="0"/>
                          <a:cs typeface="Arial" pitchFamily="34" charset="0"/>
                        </a:rPr>
                        <a:t> </a:t>
                      </a:r>
                      <a:r>
                        <a:rPr lang="en-US" sz="1400" dirty="0" err="1">
                          <a:solidFill>
                            <a:srgbClr val="FF0000"/>
                          </a:solidFill>
                          <a:latin typeface="Arial" pitchFamily="34" charset="0"/>
                          <a:cs typeface="Arial" pitchFamily="34" charset="0"/>
                        </a:rPr>
                        <a:t>giữ</a:t>
                      </a:r>
                      <a:r>
                        <a:rPr lang="en-US" sz="1400" dirty="0">
                          <a:solidFill>
                            <a:srgbClr val="FF0000"/>
                          </a:solidFill>
                          <a:latin typeface="Arial" pitchFamily="34" charset="0"/>
                          <a:cs typeface="Arial" pitchFamily="34" charset="0"/>
                        </a:rPr>
                        <a:t> </a:t>
                      </a:r>
                      <a:r>
                        <a:rPr lang="en-US" sz="1400" dirty="0" err="1">
                          <a:solidFill>
                            <a:srgbClr val="FF0000"/>
                          </a:solidFill>
                          <a:latin typeface="Arial" pitchFamily="34" charset="0"/>
                          <a:cs typeface="Arial" pitchFamily="34" charset="0"/>
                        </a:rPr>
                        <a:t>ống</a:t>
                      </a:r>
                      <a:r>
                        <a:rPr lang="en-US" sz="1400" dirty="0">
                          <a:solidFill>
                            <a:srgbClr val="FF0000"/>
                          </a:solidFill>
                          <a:latin typeface="Arial" pitchFamily="34" charset="0"/>
                          <a:cs typeface="Arial" pitchFamily="34" charset="0"/>
                        </a:rPr>
                        <a:t> </a:t>
                      </a:r>
                      <a:r>
                        <a:rPr lang="en-US" sz="1400" dirty="0" err="1">
                          <a:solidFill>
                            <a:srgbClr val="FF0000"/>
                          </a:solidFill>
                          <a:latin typeface="Arial" pitchFamily="34" charset="0"/>
                          <a:cs typeface="Arial" pitchFamily="34" charset="0"/>
                        </a:rPr>
                        <a:t>nếu</a:t>
                      </a:r>
                      <a:r>
                        <a:rPr lang="en-US" sz="1400" dirty="0">
                          <a:solidFill>
                            <a:srgbClr val="FF0000"/>
                          </a:solidFill>
                          <a:latin typeface="Arial" pitchFamily="34" charset="0"/>
                          <a:cs typeface="Arial" pitchFamily="34" charset="0"/>
                        </a:rPr>
                        <a:t> </a:t>
                      </a:r>
                      <a:r>
                        <a:rPr lang="en-US" sz="1400" dirty="0" err="1">
                          <a:solidFill>
                            <a:srgbClr val="FF0000"/>
                          </a:solidFill>
                          <a:latin typeface="Arial" pitchFamily="34" charset="0"/>
                          <a:cs typeface="Arial" pitchFamily="34" charset="0"/>
                        </a:rPr>
                        <a:t>cần</a:t>
                      </a:r>
                      <a:r>
                        <a:rPr lang="en-US" sz="1400" dirty="0">
                          <a:solidFill>
                            <a:srgbClr val="FF0000"/>
                          </a:solidFill>
                          <a:latin typeface="Arial" pitchFamily="34" charset="0"/>
                          <a:cs typeface="Arial" pitchFamily="34" charset="0"/>
                        </a:rPr>
                        <a:t>)</a:t>
                      </a:r>
                      <a:endParaRPr lang="en-US" sz="1400" dirty="0">
                        <a:solidFill>
                          <a:srgbClr val="FF0000"/>
                        </a:solidFill>
                        <a:latin typeface="Arial" pitchFamily="34" charset="0"/>
                        <a:ea typeface="MS Mincho"/>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331607">
                <a:tc>
                  <a:txBody>
                    <a:bodyPr/>
                    <a:lstStyle/>
                    <a:p>
                      <a:pPr marL="342900" lvl="0" indent="-342900" algn="ctr">
                        <a:spcAft>
                          <a:spcPts val="0"/>
                        </a:spcAft>
                        <a:buFont typeface="+mj-lt"/>
                        <a:buNone/>
                        <a:tabLst>
                          <a:tab pos="323850" algn="l"/>
                        </a:tabLst>
                      </a:pPr>
                      <a:r>
                        <a:rPr lang="en-US" sz="1400" dirty="0" smtClean="0">
                          <a:solidFill>
                            <a:srgbClr val="0000FF"/>
                          </a:solidFill>
                          <a:latin typeface="Arial" pitchFamily="34" charset="0"/>
                          <a:ea typeface="MS Mincho"/>
                          <a:cs typeface="Arial" pitchFamily="34" charset="0"/>
                        </a:rPr>
                        <a:t>10</a:t>
                      </a:r>
                      <a:endParaRPr lang="en-US" sz="1400" dirty="0">
                        <a:solidFill>
                          <a:srgbClr val="0000FF"/>
                        </a:solidFill>
                        <a:latin typeface="Arial" pitchFamily="34" charset="0"/>
                        <a:ea typeface="MS Mincho"/>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20000"/>
                        </a:lnSpc>
                        <a:spcAft>
                          <a:spcPts val="0"/>
                        </a:spcAft>
                      </a:pPr>
                      <a:r>
                        <a:rPr lang="en-US" sz="1400" dirty="0" err="1">
                          <a:solidFill>
                            <a:srgbClr val="0000FF"/>
                          </a:solidFill>
                          <a:latin typeface="Arial" pitchFamily="34" charset="0"/>
                          <a:cs typeface="Arial" pitchFamily="34" charset="0"/>
                        </a:rPr>
                        <a:t>Tháo</a:t>
                      </a:r>
                      <a:r>
                        <a:rPr lang="en-US" sz="1400" dirty="0">
                          <a:solidFill>
                            <a:srgbClr val="0000FF"/>
                          </a:solidFill>
                          <a:latin typeface="Arial" pitchFamily="34" charset="0"/>
                          <a:cs typeface="Arial" pitchFamily="34" charset="0"/>
                        </a:rPr>
                        <a:t> </a:t>
                      </a:r>
                      <a:r>
                        <a:rPr lang="en-US" sz="1400" dirty="0" err="1">
                          <a:solidFill>
                            <a:srgbClr val="0000FF"/>
                          </a:solidFill>
                          <a:latin typeface="Arial" pitchFamily="34" charset="0"/>
                          <a:cs typeface="Arial" pitchFamily="34" charset="0"/>
                        </a:rPr>
                        <a:t>bỏ</a:t>
                      </a:r>
                      <a:r>
                        <a:rPr lang="en-US" sz="1400" dirty="0">
                          <a:solidFill>
                            <a:srgbClr val="0000FF"/>
                          </a:solidFill>
                          <a:latin typeface="Arial" pitchFamily="34" charset="0"/>
                          <a:cs typeface="Arial" pitchFamily="34" charset="0"/>
                        </a:rPr>
                        <a:t> </a:t>
                      </a:r>
                      <a:r>
                        <a:rPr lang="en-US" sz="1400" dirty="0" err="1">
                          <a:solidFill>
                            <a:srgbClr val="0000FF"/>
                          </a:solidFill>
                          <a:latin typeface="Arial" pitchFamily="34" charset="0"/>
                          <a:cs typeface="Arial" pitchFamily="34" charset="0"/>
                        </a:rPr>
                        <a:t>găng</a:t>
                      </a:r>
                      <a:r>
                        <a:rPr lang="en-US" sz="1400" spc="-30" dirty="0">
                          <a:solidFill>
                            <a:srgbClr val="0000FF"/>
                          </a:solidFill>
                          <a:latin typeface="Arial" pitchFamily="34" charset="0"/>
                          <a:cs typeface="Arial" pitchFamily="34" charset="0"/>
                        </a:rPr>
                        <a:t>, </a:t>
                      </a:r>
                      <a:r>
                        <a:rPr lang="en-US" sz="1400" spc="-30" dirty="0" err="1">
                          <a:solidFill>
                            <a:srgbClr val="FF0000"/>
                          </a:solidFill>
                          <a:latin typeface="Arial" pitchFamily="34" charset="0"/>
                          <a:cs typeface="Arial" pitchFamily="34" charset="0"/>
                        </a:rPr>
                        <a:t>kiểm</a:t>
                      </a:r>
                      <a:r>
                        <a:rPr lang="en-US" sz="1400" spc="-30" dirty="0">
                          <a:solidFill>
                            <a:srgbClr val="FF0000"/>
                          </a:solidFill>
                          <a:latin typeface="Arial" pitchFamily="34" charset="0"/>
                          <a:cs typeface="Arial" pitchFamily="34" charset="0"/>
                        </a:rPr>
                        <a:t> </a:t>
                      </a:r>
                      <a:r>
                        <a:rPr lang="en-US" sz="1400" spc="-30" dirty="0" err="1">
                          <a:solidFill>
                            <a:srgbClr val="FF0000"/>
                          </a:solidFill>
                          <a:latin typeface="Arial" pitchFamily="34" charset="0"/>
                          <a:cs typeface="Arial" pitchFamily="34" charset="0"/>
                        </a:rPr>
                        <a:t>tra</a:t>
                      </a:r>
                      <a:r>
                        <a:rPr lang="en-US" sz="1400" spc="-30" dirty="0">
                          <a:solidFill>
                            <a:srgbClr val="FF0000"/>
                          </a:solidFill>
                          <a:latin typeface="Arial" pitchFamily="34" charset="0"/>
                          <a:cs typeface="Arial" pitchFamily="34" charset="0"/>
                        </a:rPr>
                        <a:t> </a:t>
                      </a:r>
                      <a:r>
                        <a:rPr lang="en-US" sz="1400" spc="-30" dirty="0" err="1">
                          <a:solidFill>
                            <a:srgbClr val="FF0000"/>
                          </a:solidFill>
                          <a:latin typeface="Arial" pitchFamily="34" charset="0"/>
                          <a:cs typeface="Arial" pitchFamily="34" charset="0"/>
                        </a:rPr>
                        <a:t>bóng</a:t>
                      </a:r>
                      <a:r>
                        <a:rPr lang="en-US" sz="1400" spc="-30" dirty="0">
                          <a:solidFill>
                            <a:srgbClr val="FF0000"/>
                          </a:solidFill>
                          <a:latin typeface="Arial" pitchFamily="34" charset="0"/>
                          <a:cs typeface="Arial" pitchFamily="34" charset="0"/>
                        </a:rPr>
                        <a:t> </a:t>
                      </a:r>
                      <a:r>
                        <a:rPr lang="en-US" sz="1400" spc="-30" dirty="0" err="1">
                          <a:solidFill>
                            <a:srgbClr val="FF0000"/>
                          </a:solidFill>
                          <a:latin typeface="Arial" pitchFamily="34" charset="0"/>
                          <a:cs typeface="Arial" pitchFamily="34" charset="0"/>
                        </a:rPr>
                        <a:t>chèn</a:t>
                      </a:r>
                      <a:r>
                        <a:rPr lang="en-US" sz="1400" spc="-30" dirty="0">
                          <a:solidFill>
                            <a:srgbClr val="FF0000"/>
                          </a:solidFill>
                          <a:latin typeface="Arial" pitchFamily="34" charset="0"/>
                          <a:cs typeface="Arial" pitchFamily="34" charset="0"/>
                        </a:rPr>
                        <a:t> </a:t>
                      </a:r>
                      <a:r>
                        <a:rPr lang="en-US" sz="1400" spc="-30" dirty="0">
                          <a:solidFill>
                            <a:srgbClr val="0000FF"/>
                          </a:solidFill>
                          <a:latin typeface="Arial" pitchFamily="34" charset="0"/>
                          <a:cs typeface="Arial" pitchFamily="34" charset="0"/>
                        </a:rPr>
                        <a:t>(cuff), </a:t>
                      </a:r>
                      <a:endParaRPr lang="en-US" sz="1400" dirty="0">
                        <a:solidFill>
                          <a:srgbClr val="0000FF"/>
                        </a:solidFill>
                        <a:latin typeface="Arial" pitchFamily="34" charset="0"/>
                        <a:ea typeface="MS Mincho"/>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76340">
                <a:tc>
                  <a:txBody>
                    <a:bodyPr/>
                    <a:lstStyle/>
                    <a:p>
                      <a:pPr marL="342900" lvl="0" indent="-342900" algn="ctr">
                        <a:spcAft>
                          <a:spcPts val="0"/>
                        </a:spcAft>
                        <a:buFont typeface="+mj-lt"/>
                        <a:buNone/>
                        <a:tabLst>
                          <a:tab pos="323850" algn="l"/>
                        </a:tabLst>
                      </a:pPr>
                      <a:r>
                        <a:rPr lang="en-US" sz="1400" dirty="0" smtClean="0">
                          <a:solidFill>
                            <a:srgbClr val="0000FF"/>
                          </a:solidFill>
                          <a:latin typeface="Arial" pitchFamily="34" charset="0"/>
                          <a:ea typeface="Times New Roman"/>
                          <a:cs typeface="Arial" pitchFamily="34" charset="0"/>
                        </a:rPr>
                        <a:t>11</a:t>
                      </a:r>
                      <a:endParaRPr lang="en-US" sz="1400" dirty="0">
                        <a:solidFill>
                          <a:srgbClr val="0000FF"/>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en-US" sz="1400" dirty="0" err="1">
                          <a:solidFill>
                            <a:srgbClr val="0000FF"/>
                          </a:solidFill>
                          <a:latin typeface="Arial" pitchFamily="34" charset="0"/>
                          <a:cs typeface="Arial" pitchFamily="34" charset="0"/>
                        </a:rPr>
                        <a:t>Giúp</a:t>
                      </a:r>
                      <a:r>
                        <a:rPr lang="en-US" sz="1400" dirty="0">
                          <a:solidFill>
                            <a:srgbClr val="0000FF"/>
                          </a:solidFill>
                          <a:latin typeface="Arial" pitchFamily="34" charset="0"/>
                          <a:cs typeface="Arial" pitchFamily="34" charset="0"/>
                        </a:rPr>
                        <a:t> NB </a:t>
                      </a:r>
                      <a:r>
                        <a:rPr lang="en-US" sz="1400" dirty="0" err="1">
                          <a:solidFill>
                            <a:srgbClr val="0000FF"/>
                          </a:solidFill>
                          <a:latin typeface="Arial" pitchFamily="34" charset="0"/>
                          <a:cs typeface="Arial" pitchFamily="34" charset="0"/>
                        </a:rPr>
                        <a:t>về</a:t>
                      </a:r>
                      <a:r>
                        <a:rPr lang="en-US" sz="1400" dirty="0">
                          <a:solidFill>
                            <a:srgbClr val="0000FF"/>
                          </a:solidFill>
                          <a:latin typeface="Arial" pitchFamily="34" charset="0"/>
                          <a:cs typeface="Arial" pitchFamily="34" charset="0"/>
                        </a:rPr>
                        <a:t> </a:t>
                      </a:r>
                      <a:r>
                        <a:rPr lang="en-US" sz="1400" dirty="0" err="1">
                          <a:solidFill>
                            <a:srgbClr val="0000FF"/>
                          </a:solidFill>
                          <a:latin typeface="Arial" pitchFamily="34" charset="0"/>
                          <a:cs typeface="Arial" pitchFamily="34" charset="0"/>
                        </a:rPr>
                        <a:t>tư</a:t>
                      </a:r>
                      <a:r>
                        <a:rPr lang="en-US" sz="1400" dirty="0">
                          <a:solidFill>
                            <a:srgbClr val="0000FF"/>
                          </a:solidFill>
                          <a:latin typeface="Arial" pitchFamily="34" charset="0"/>
                          <a:cs typeface="Arial" pitchFamily="34" charset="0"/>
                        </a:rPr>
                        <a:t> </a:t>
                      </a:r>
                      <a:r>
                        <a:rPr lang="en-US" sz="1400" dirty="0" err="1">
                          <a:solidFill>
                            <a:srgbClr val="0000FF"/>
                          </a:solidFill>
                          <a:latin typeface="Arial" pitchFamily="34" charset="0"/>
                          <a:cs typeface="Arial" pitchFamily="34" charset="0"/>
                        </a:rPr>
                        <a:t>thế</a:t>
                      </a:r>
                      <a:r>
                        <a:rPr lang="en-US" sz="1400" dirty="0">
                          <a:solidFill>
                            <a:srgbClr val="0000FF"/>
                          </a:solidFill>
                          <a:latin typeface="Arial" pitchFamily="34" charset="0"/>
                          <a:cs typeface="Arial" pitchFamily="34" charset="0"/>
                        </a:rPr>
                        <a:t> </a:t>
                      </a:r>
                      <a:r>
                        <a:rPr lang="en-US" sz="1400" dirty="0" err="1">
                          <a:solidFill>
                            <a:srgbClr val="0000FF"/>
                          </a:solidFill>
                          <a:latin typeface="Arial" pitchFamily="34" charset="0"/>
                          <a:cs typeface="Arial" pitchFamily="34" charset="0"/>
                        </a:rPr>
                        <a:t>thoải</a:t>
                      </a:r>
                      <a:r>
                        <a:rPr lang="en-US" sz="1400" dirty="0">
                          <a:solidFill>
                            <a:srgbClr val="0000FF"/>
                          </a:solidFill>
                          <a:latin typeface="Arial" pitchFamily="34" charset="0"/>
                          <a:cs typeface="Arial" pitchFamily="34" charset="0"/>
                        </a:rPr>
                        <a:t> </a:t>
                      </a:r>
                      <a:r>
                        <a:rPr lang="en-US" sz="1400" dirty="0" err="1">
                          <a:solidFill>
                            <a:srgbClr val="0000FF"/>
                          </a:solidFill>
                          <a:latin typeface="Arial" pitchFamily="34" charset="0"/>
                          <a:cs typeface="Arial" pitchFamily="34" charset="0"/>
                        </a:rPr>
                        <a:t>mái</a:t>
                      </a:r>
                      <a:r>
                        <a:rPr lang="en-US" sz="1400" dirty="0">
                          <a:solidFill>
                            <a:srgbClr val="0000FF"/>
                          </a:solidFill>
                          <a:latin typeface="Arial" pitchFamily="34" charset="0"/>
                          <a:cs typeface="Arial" pitchFamily="34" charset="0"/>
                        </a:rPr>
                        <a:t>. </a:t>
                      </a:r>
                      <a:r>
                        <a:rPr lang="en-US" sz="1400" dirty="0" err="1">
                          <a:solidFill>
                            <a:srgbClr val="0000FF"/>
                          </a:solidFill>
                          <a:latin typeface="Arial" pitchFamily="34" charset="0"/>
                          <a:cs typeface="Arial" pitchFamily="34" charset="0"/>
                        </a:rPr>
                        <a:t>Đánh</a:t>
                      </a:r>
                      <a:r>
                        <a:rPr lang="en-US" sz="1400" dirty="0">
                          <a:solidFill>
                            <a:srgbClr val="0000FF"/>
                          </a:solidFill>
                          <a:latin typeface="Arial" pitchFamily="34" charset="0"/>
                          <a:cs typeface="Arial" pitchFamily="34" charset="0"/>
                        </a:rPr>
                        <a:t> </a:t>
                      </a:r>
                      <a:r>
                        <a:rPr lang="en-US" sz="1400" dirty="0" err="1">
                          <a:solidFill>
                            <a:srgbClr val="0000FF"/>
                          </a:solidFill>
                          <a:latin typeface="Arial" pitchFamily="34" charset="0"/>
                          <a:cs typeface="Arial" pitchFamily="34" charset="0"/>
                        </a:rPr>
                        <a:t>giá</a:t>
                      </a:r>
                      <a:r>
                        <a:rPr lang="en-US" sz="1400" dirty="0">
                          <a:solidFill>
                            <a:srgbClr val="0000FF"/>
                          </a:solidFill>
                          <a:latin typeface="Arial" pitchFamily="34" charset="0"/>
                          <a:cs typeface="Arial" pitchFamily="34" charset="0"/>
                        </a:rPr>
                        <a:t> NB </a:t>
                      </a:r>
                      <a:r>
                        <a:rPr lang="en-US" sz="1400" dirty="0" err="1">
                          <a:solidFill>
                            <a:srgbClr val="0000FF"/>
                          </a:solidFill>
                          <a:latin typeface="Arial" pitchFamily="34" charset="0"/>
                          <a:cs typeface="Arial" pitchFamily="34" charset="0"/>
                        </a:rPr>
                        <a:t>sau</a:t>
                      </a:r>
                      <a:r>
                        <a:rPr lang="en-US" sz="1400" dirty="0">
                          <a:solidFill>
                            <a:srgbClr val="0000FF"/>
                          </a:solidFill>
                          <a:latin typeface="Arial" pitchFamily="34" charset="0"/>
                          <a:cs typeface="Arial" pitchFamily="34" charset="0"/>
                        </a:rPr>
                        <a:t> </a:t>
                      </a:r>
                      <a:r>
                        <a:rPr lang="en-US" sz="1400" dirty="0" err="1">
                          <a:solidFill>
                            <a:srgbClr val="0000FF"/>
                          </a:solidFill>
                          <a:latin typeface="Arial" pitchFamily="34" charset="0"/>
                          <a:cs typeface="Arial" pitchFamily="34" charset="0"/>
                        </a:rPr>
                        <a:t>khi</a:t>
                      </a:r>
                      <a:r>
                        <a:rPr lang="en-US" sz="1400" dirty="0">
                          <a:solidFill>
                            <a:srgbClr val="0000FF"/>
                          </a:solidFill>
                          <a:latin typeface="Arial" pitchFamily="34" charset="0"/>
                          <a:cs typeface="Arial" pitchFamily="34" charset="0"/>
                        </a:rPr>
                        <a:t> </a:t>
                      </a:r>
                      <a:r>
                        <a:rPr lang="en-US" sz="1400" dirty="0" err="1">
                          <a:solidFill>
                            <a:srgbClr val="0000FF"/>
                          </a:solidFill>
                          <a:latin typeface="Arial" pitchFamily="34" charset="0"/>
                          <a:cs typeface="Arial" pitchFamily="34" charset="0"/>
                        </a:rPr>
                        <a:t>thực</a:t>
                      </a:r>
                      <a:r>
                        <a:rPr lang="en-US" sz="1400" dirty="0">
                          <a:solidFill>
                            <a:srgbClr val="0000FF"/>
                          </a:solidFill>
                          <a:latin typeface="Arial" pitchFamily="34" charset="0"/>
                          <a:cs typeface="Arial" pitchFamily="34" charset="0"/>
                        </a:rPr>
                        <a:t> </a:t>
                      </a:r>
                      <a:r>
                        <a:rPr lang="en-US" sz="1400" dirty="0" err="1">
                          <a:solidFill>
                            <a:srgbClr val="0000FF"/>
                          </a:solidFill>
                          <a:latin typeface="Arial" pitchFamily="34" charset="0"/>
                          <a:cs typeface="Arial" pitchFamily="34" charset="0"/>
                        </a:rPr>
                        <a:t>hiện</a:t>
                      </a:r>
                      <a:r>
                        <a:rPr lang="en-US" sz="1400" dirty="0">
                          <a:solidFill>
                            <a:srgbClr val="0000FF"/>
                          </a:solidFill>
                          <a:latin typeface="Arial" pitchFamily="34" charset="0"/>
                          <a:cs typeface="Arial" pitchFamily="34" charset="0"/>
                        </a:rPr>
                        <a:t> KT. </a:t>
                      </a:r>
                      <a:r>
                        <a:rPr lang="en-US" sz="1400" dirty="0" err="1">
                          <a:solidFill>
                            <a:srgbClr val="0000FF"/>
                          </a:solidFill>
                          <a:latin typeface="Arial" pitchFamily="34" charset="0"/>
                          <a:cs typeface="Arial" pitchFamily="34" charset="0"/>
                        </a:rPr>
                        <a:t>Dặn</a:t>
                      </a:r>
                      <a:r>
                        <a:rPr lang="en-US" sz="1400" dirty="0">
                          <a:solidFill>
                            <a:srgbClr val="0000FF"/>
                          </a:solidFill>
                          <a:latin typeface="Arial" pitchFamily="34" charset="0"/>
                          <a:cs typeface="Arial" pitchFamily="34" charset="0"/>
                        </a:rPr>
                        <a:t> </a:t>
                      </a:r>
                      <a:r>
                        <a:rPr lang="en-US" sz="1400" dirty="0" err="1">
                          <a:solidFill>
                            <a:srgbClr val="0000FF"/>
                          </a:solidFill>
                          <a:latin typeface="Arial" pitchFamily="34" charset="0"/>
                          <a:cs typeface="Arial" pitchFamily="34" charset="0"/>
                        </a:rPr>
                        <a:t>người</a:t>
                      </a:r>
                      <a:r>
                        <a:rPr lang="en-US" sz="1400" dirty="0">
                          <a:solidFill>
                            <a:srgbClr val="0000FF"/>
                          </a:solidFill>
                          <a:latin typeface="Arial" pitchFamily="34" charset="0"/>
                          <a:cs typeface="Arial" pitchFamily="34" charset="0"/>
                        </a:rPr>
                        <a:t> </a:t>
                      </a:r>
                      <a:r>
                        <a:rPr lang="en-US" sz="1400" dirty="0" err="1">
                          <a:solidFill>
                            <a:srgbClr val="0000FF"/>
                          </a:solidFill>
                          <a:latin typeface="Arial" pitchFamily="34" charset="0"/>
                          <a:cs typeface="Arial" pitchFamily="34" charset="0"/>
                        </a:rPr>
                        <a:t>bệnh</a:t>
                      </a:r>
                      <a:r>
                        <a:rPr lang="en-US" sz="1400" dirty="0">
                          <a:solidFill>
                            <a:srgbClr val="0000FF"/>
                          </a:solidFill>
                          <a:latin typeface="Arial" pitchFamily="34" charset="0"/>
                          <a:cs typeface="Arial" pitchFamily="34" charset="0"/>
                        </a:rPr>
                        <a:t> </a:t>
                      </a:r>
                      <a:r>
                        <a:rPr lang="en-US" sz="1400" dirty="0" err="1">
                          <a:solidFill>
                            <a:srgbClr val="0000FF"/>
                          </a:solidFill>
                          <a:latin typeface="Arial" pitchFamily="34" charset="0"/>
                          <a:cs typeface="Arial" pitchFamily="34" charset="0"/>
                        </a:rPr>
                        <a:t>những</a:t>
                      </a:r>
                      <a:r>
                        <a:rPr lang="en-US" sz="1400" dirty="0">
                          <a:solidFill>
                            <a:srgbClr val="0000FF"/>
                          </a:solidFill>
                          <a:latin typeface="Arial" pitchFamily="34" charset="0"/>
                          <a:cs typeface="Arial" pitchFamily="34" charset="0"/>
                        </a:rPr>
                        <a:t> </a:t>
                      </a:r>
                      <a:r>
                        <a:rPr lang="en-US" sz="1400" dirty="0" err="1">
                          <a:solidFill>
                            <a:srgbClr val="0000FF"/>
                          </a:solidFill>
                          <a:latin typeface="Arial" pitchFamily="34" charset="0"/>
                          <a:cs typeface="Arial" pitchFamily="34" charset="0"/>
                        </a:rPr>
                        <a:t>điều</a:t>
                      </a:r>
                      <a:r>
                        <a:rPr lang="en-US" sz="1400" dirty="0">
                          <a:solidFill>
                            <a:srgbClr val="0000FF"/>
                          </a:solidFill>
                          <a:latin typeface="Arial" pitchFamily="34" charset="0"/>
                          <a:cs typeface="Arial" pitchFamily="34" charset="0"/>
                        </a:rPr>
                        <a:t> </a:t>
                      </a:r>
                      <a:r>
                        <a:rPr lang="en-US" sz="1400" dirty="0" err="1">
                          <a:solidFill>
                            <a:srgbClr val="0000FF"/>
                          </a:solidFill>
                          <a:latin typeface="Arial" pitchFamily="34" charset="0"/>
                          <a:cs typeface="Arial" pitchFamily="34" charset="0"/>
                        </a:rPr>
                        <a:t>cần</a:t>
                      </a:r>
                      <a:r>
                        <a:rPr lang="en-US" sz="1400" dirty="0">
                          <a:solidFill>
                            <a:srgbClr val="0000FF"/>
                          </a:solidFill>
                          <a:latin typeface="Arial" pitchFamily="34" charset="0"/>
                          <a:cs typeface="Arial" pitchFamily="34" charset="0"/>
                        </a:rPr>
                        <a:t> </a:t>
                      </a:r>
                      <a:r>
                        <a:rPr lang="en-US" sz="1400" dirty="0" err="1">
                          <a:solidFill>
                            <a:srgbClr val="0000FF"/>
                          </a:solidFill>
                          <a:latin typeface="Arial" pitchFamily="34" charset="0"/>
                          <a:cs typeface="Arial" pitchFamily="34" charset="0"/>
                        </a:rPr>
                        <a:t>thiết</a:t>
                      </a:r>
                      <a:r>
                        <a:rPr lang="en-US" sz="1400" dirty="0">
                          <a:solidFill>
                            <a:srgbClr val="0000FF"/>
                          </a:solidFill>
                          <a:latin typeface="Arial" pitchFamily="34" charset="0"/>
                          <a:cs typeface="Arial" pitchFamily="34" charset="0"/>
                        </a:rPr>
                        <a:t>.</a:t>
                      </a:r>
                      <a:endParaRPr lang="en-US" sz="1400" dirty="0">
                        <a:solidFill>
                          <a:srgbClr val="0000FF"/>
                        </a:solidFill>
                        <a:latin typeface="Arial" pitchFamily="34" charset="0"/>
                        <a:ea typeface="MS Mincho"/>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552679">
                <a:tc>
                  <a:txBody>
                    <a:bodyPr/>
                    <a:lstStyle/>
                    <a:p>
                      <a:pPr marL="342900" lvl="0" indent="-342900" algn="ctr">
                        <a:spcAft>
                          <a:spcPts val="0"/>
                        </a:spcAft>
                        <a:buFont typeface="+mj-lt"/>
                        <a:buNone/>
                        <a:tabLst>
                          <a:tab pos="323850" algn="l"/>
                        </a:tabLst>
                      </a:pPr>
                      <a:r>
                        <a:rPr lang="en-US" sz="1400" dirty="0" smtClean="0">
                          <a:solidFill>
                            <a:srgbClr val="0000FF"/>
                          </a:solidFill>
                          <a:latin typeface="Arial" pitchFamily="34" charset="0"/>
                          <a:ea typeface="Times New Roman"/>
                          <a:cs typeface="Arial" pitchFamily="34" charset="0"/>
                        </a:rPr>
                        <a:t>12</a:t>
                      </a:r>
                      <a:endParaRPr lang="en-US" sz="1400" dirty="0">
                        <a:solidFill>
                          <a:srgbClr val="0000FF"/>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en-US" sz="1400" dirty="0">
                          <a:solidFill>
                            <a:srgbClr val="0000FF"/>
                          </a:solidFill>
                          <a:latin typeface="Arial" pitchFamily="34" charset="0"/>
                          <a:cs typeface="Arial" pitchFamily="34" charset="0"/>
                        </a:rPr>
                        <a:t>Thu </a:t>
                      </a:r>
                      <a:r>
                        <a:rPr lang="en-US" sz="1400" dirty="0" err="1">
                          <a:solidFill>
                            <a:srgbClr val="0000FF"/>
                          </a:solidFill>
                          <a:latin typeface="Arial" pitchFamily="34" charset="0"/>
                          <a:cs typeface="Arial" pitchFamily="34" charset="0"/>
                        </a:rPr>
                        <a:t>dọn</a:t>
                      </a:r>
                      <a:r>
                        <a:rPr lang="en-US" sz="1400" dirty="0">
                          <a:solidFill>
                            <a:srgbClr val="0000FF"/>
                          </a:solidFill>
                          <a:latin typeface="Arial" pitchFamily="34" charset="0"/>
                          <a:cs typeface="Arial" pitchFamily="34" charset="0"/>
                        </a:rPr>
                        <a:t> </a:t>
                      </a:r>
                      <a:r>
                        <a:rPr lang="en-US" sz="1400" dirty="0" err="1">
                          <a:solidFill>
                            <a:srgbClr val="0000FF"/>
                          </a:solidFill>
                          <a:latin typeface="Arial" pitchFamily="34" charset="0"/>
                          <a:cs typeface="Arial" pitchFamily="34" charset="0"/>
                        </a:rPr>
                        <a:t>dụng</a:t>
                      </a:r>
                      <a:r>
                        <a:rPr lang="en-US" sz="1400" dirty="0">
                          <a:solidFill>
                            <a:srgbClr val="0000FF"/>
                          </a:solidFill>
                          <a:latin typeface="Arial" pitchFamily="34" charset="0"/>
                          <a:cs typeface="Arial" pitchFamily="34" charset="0"/>
                        </a:rPr>
                        <a:t> </a:t>
                      </a:r>
                      <a:r>
                        <a:rPr lang="en-US" sz="1400" dirty="0" err="1">
                          <a:solidFill>
                            <a:srgbClr val="0000FF"/>
                          </a:solidFill>
                          <a:latin typeface="Arial" pitchFamily="34" charset="0"/>
                          <a:cs typeface="Arial" pitchFamily="34" charset="0"/>
                        </a:rPr>
                        <a:t>cụ</a:t>
                      </a:r>
                      <a:r>
                        <a:rPr lang="en-US" sz="1400" dirty="0">
                          <a:solidFill>
                            <a:srgbClr val="0000FF"/>
                          </a:solidFill>
                          <a:latin typeface="Arial" pitchFamily="34" charset="0"/>
                          <a:cs typeface="Arial" pitchFamily="34" charset="0"/>
                        </a:rPr>
                        <a:t> - </a:t>
                      </a:r>
                      <a:r>
                        <a:rPr lang="en-US" sz="1400" dirty="0" err="1">
                          <a:solidFill>
                            <a:srgbClr val="0000FF"/>
                          </a:solidFill>
                          <a:latin typeface="Arial" pitchFamily="34" charset="0"/>
                          <a:cs typeface="Arial" pitchFamily="34" charset="0"/>
                        </a:rPr>
                        <a:t>Rửa</a:t>
                      </a:r>
                      <a:r>
                        <a:rPr lang="en-US" sz="1400" dirty="0">
                          <a:solidFill>
                            <a:srgbClr val="0000FF"/>
                          </a:solidFill>
                          <a:latin typeface="Arial" pitchFamily="34" charset="0"/>
                          <a:cs typeface="Arial" pitchFamily="34" charset="0"/>
                        </a:rPr>
                        <a:t> </a:t>
                      </a:r>
                      <a:r>
                        <a:rPr lang="en-US" sz="1400" dirty="0" err="1">
                          <a:solidFill>
                            <a:srgbClr val="0000FF"/>
                          </a:solidFill>
                          <a:latin typeface="Arial" pitchFamily="34" charset="0"/>
                          <a:cs typeface="Arial" pitchFamily="34" charset="0"/>
                        </a:rPr>
                        <a:t>tay</a:t>
                      </a:r>
                      <a:r>
                        <a:rPr lang="en-US" sz="1400" dirty="0">
                          <a:solidFill>
                            <a:srgbClr val="0000FF"/>
                          </a:solidFill>
                          <a:latin typeface="Arial" pitchFamily="34" charset="0"/>
                          <a:cs typeface="Arial" pitchFamily="34" charset="0"/>
                        </a:rPr>
                        <a:t> </a:t>
                      </a:r>
                    </a:p>
                    <a:p>
                      <a:pPr algn="just">
                        <a:spcAft>
                          <a:spcPts val="0"/>
                        </a:spcAft>
                      </a:pPr>
                      <a:r>
                        <a:rPr lang="en-US" sz="1400" dirty="0" err="1">
                          <a:solidFill>
                            <a:srgbClr val="0000FF"/>
                          </a:solidFill>
                          <a:latin typeface="Arial" pitchFamily="34" charset="0"/>
                          <a:cs typeface="Arial" pitchFamily="34" charset="0"/>
                        </a:rPr>
                        <a:t>Ghi</a:t>
                      </a:r>
                      <a:r>
                        <a:rPr lang="en-US" sz="1400" dirty="0">
                          <a:solidFill>
                            <a:srgbClr val="0000FF"/>
                          </a:solidFill>
                          <a:latin typeface="Arial" pitchFamily="34" charset="0"/>
                          <a:cs typeface="Arial" pitchFamily="34" charset="0"/>
                        </a:rPr>
                        <a:t> </a:t>
                      </a:r>
                      <a:r>
                        <a:rPr lang="en-US" sz="1400" dirty="0" err="1">
                          <a:solidFill>
                            <a:srgbClr val="0000FF"/>
                          </a:solidFill>
                          <a:latin typeface="Arial" pitchFamily="34" charset="0"/>
                          <a:cs typeface="Arial" pitchFamily="34" charset="0"/>
                        </a:rPr>
                        <a:t>phiếu</a:t>
                      </a:r>
                      <a:r>
                        <a:rPr lang="en-US" sz="1400" dirty="0">
                          <a:solidFill>
                            <a:srgbClr val="0000FF"/>
                          </a:solidFill>
                          <a:latin typeface="Arial" pitchFamily="34" charset="0"/>
                          <a:cs typeface="Arial" pitchFamily="34" charset="0"/>
                        </a:rPr>
                        <a:t> TD </a:t>
                      </a:r>
                      <a:r>
                        <a:rPr lang="en-US" sz="1400" dirty="0" err="1">
                          <a:solidFill>
                            <a:srgbClr val="0000FF"/>
                          </a:solidFill>
                          <a:latin typeface="Arial" pitchFamily="34" charset="0"/>
                          <a:cs typeface="Arial" pitchFamily="34" charset="0"/>
                        </a:rPr>
                        <a:t>và</a:t>
                      </a:r>
                      <a:r>
                        <a:rPr lang="en-US" sz="1400" dirty="0">
                          <a:solidFill>
                            <a:srgbClr val="0000FF"/>
                          </a:solidFill>
                          <a:latin typeface="Arial" pitchFamily="34" charset="0"/>
                          <a:cs typeface="Arial" pitchFamily="34" charset="0"/>
                        </a:rPr>
                        <a:t> CS </a:t>
                      </a:r>
                      <a:r>
                        <a:rPr lang="en-US" sz="1400" dirty="0" err="1">
                          <a:solidFill>
                            <a:srgbClr val="0000FF"/>
                          </a:solidFill>
                          <a:latin typeface="Arial" pitchFamily="34" charset="0"/>
                          <a:cs typeface="Arial" pitchFamily="34" charset="0"/>
                        </a:rPr>
                        <a:t>điều</a:t>
                      </a:r>
                      <a:r>
                        <a:rPr lang="en-US" sz="1400" dirty="0">
                          <a:solidFill>
                            <a:srgbClr val="0000FF"/>
                          </a:solidFill>
                          <a:latin typeface="Arial" pitchFamily="34" charset="0"/>
                          <a:cs typeface="Arial" pitchFamily="34" charset="0"/>
                        </a:rPr>
                        <a:t> </a:t>
                      </a:r>
                      <a:r>
                        <a:rPr lang="en-US" sz="1400" dirty="0" err="1">
                          <a:solidFill>
                            <a:srgbClr val="0000FF"/>
                          </a:solidFill>
                          <a:latin typeface="Arial" pitchFamily="34" charset="0"/>
                          <a:cs typeface="Arial" pitchFamily="34" charset="0"/>
                        </a:rPr>
                        <a:t>dưỡng</a:t>
                      </a:r>
                      <a:r>
                        <a:rPr lang="en-US" sz="1400" dirty="0">
                          <a:solidFill>
                            <a:srgbClr val="0000FF"/>
                          </a:solidFill>
                          <a:latin typeface="Arial" pitchFamily="34" charset="0"/>
                          <a:cs typeface="Arial" pitchFamily="34" charset="0"/>
                        </a:rPr>
                        <a:t>.</a:t>
                      </a:r>
                      <a:endParaRPr lang="en-US" sz="1400" dirty="0">
                        <a:solidFill>
                          <a:srgbClr val="0000FF"/>
                        </a:solidFill>
                        <a:latin typeface="Arial" pitchFamily="34" charset="0"/>
                        <a:ea typeface="MS Mincho"/>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8902880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924236678"/>
              </p:ext>
            </p:extLst>
          </p:nvPr>
        </p:nvGraphicFramePr>
        <p:xfrm>
          <a:off x="76200" y="1808020"/>
          <a:ext cx="8915399" cy="3368386"/>
        </p:xfrm>
        <a:graphic>
          <a:graphicData uri="http://schemas.openxmlformats.org/drawingml/2006/table">
            <a:tbl>
              <a:tblPr firstRow="1" firstCol="1" bandRow="1">
                <a:tableStyleId>{5940675A-B579-460E-94D1-54222C63F5DA}</a:tableStyleId>
              </a:tblPr>
              <a:tblGrid>
                <a:gridCol w="12954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gridCol w="3276600">
                  <a:extLst>
                    <a:ext uri="{9D8B030D-6E8A-4147-A177-3AD203B41FA5}">
                      <a16:colId xmlns:a16="http://schemas.microsoft.com/office/drawing/2014/main" val="20002"/>
                    </a:ext>
                  </a:extLst>
                </a:gridCol>
                <a:gridCol w="1066799">
                  <a:extLst>
                    <a:ext uri="{9D8B030D-6E8A-4147-A177-3AD203B41FA5}">
                      <a16:colId xmlns:a16="http://schemas.microsoft.com/office/drawing/2014/main" val="20003"/>
                    </a:ext>
                  </a:extLst>
                </a:gridCol>
              </a:tblGrid>
              <a:tr h="625186">
                <a:tc>
                  <a:txBody>
                    <a:bodyPr/>
                    <a:lstStyle/>
                    <a:p>
                      <a:pPr algn="ctr">
                        <a:spcAft>
                          <a:spcPts val="0"/>
                        </a:spcAft>
                      </a:pPr>
                      <a:r>
                        <a:rPr lang="en-US" sz="1800" b="1" dirty="0">
                          <a:solidFill>
                            <a:srgbClr val="0000FF"/>
                          </a:solidFill>
                          <a:effectLst/>
                          <a:latin typeface="Arial" pitchFamily="34" charset="0"/>
                          <a:cs typeface="Arial" pitchFamily="34" charset="0"/>
                        </a:rPr>
                        <a:t>NGÀY/ THÁNG</a:t>
                      </a:r>
                      <a:endParaRPr lang="en-US" sz="1800" b="1" dirty="0">
                        <a:solidFill>
                          <a:srgbClr val="0000FF"/>
                        </a:solidFill>
                        <a:effectLst/>
                        <a:latin typeface="Arial" pitchFamily="34" charset="0"/>
                        <a:ea typeface="Times New Roman"/>
                        <a:cs typeface="Arial" pitchFamily="34" charset="0"/>
                      </a:endParaRPr>
                    </a:p>
                  </a:txBody>
                  <a:tcPr marL="68580" marR="68580" marT="0" marB="0" anchor="ctr"/>
                </a:tc>
                <a:tc>
                  <a:txBody>
                    <a:bodyPr/>
                    <a:lstStyle/>
                    <a:p>
                      <a:pPr algn="ctr">
                        <a:spcAft>
                          <a:spcPts val="0"/>
                        </a:spcAft>
                      </a:pPr>
                      <a:r>
                        <a:rPr lang="en-US" sz="1800" b="1" dirty="0">
                          <a:solidFill>
                            <a:srgbClr val="0000FF"/>
                          </a:solidFill>
                          <a:effectLst/>
                          <a:latin typeface="Arial" pitchFamily="34" charset="0"/>
                          <a:cs typeface="Arial" pitchFamily="34" charset="0"/>
                        </a:rPr>
                        <a:t>DIỄN BIẾN</a:t>
                      </a:r>
                      <a:endParaRPr lang="en-US" sz="1800" b="1" dirty="0">
                        <a:solidFill>
                          <a:srgbClr val="0000FF"/>
                        </a:solidFill>
                        <a:effectLst/>
                        <a:latin typeface="Arial" pitchFamily="34" charset="0"/>
                        <a:ea typeface="Times New Roman"/>
                        <a:cs typeface="Arial" pitchFamily="34" charset="0"/>
                      </a:endParaRPr>
                    </a:p>
                  </a:txBody>
                  <a:tcPr marL="68580" marR="68580" marT="0" marB="0" anchor="ctr"/>
                </a:tc>
                <a:tc>
                  <a:txBody>
                    <a:bodyPr/>
                    <a:lstStyle/>
                    <a:p>
                      <a:pPr algn="ctr">
                        <a:spcAft>
                          <a:spcPts val="0"/>
                        </a:spcAft>
                      </a:pPr>
                      <a:r>
                        <a:rPr lang="en-US" sz="1800" b="1" dirty="0">
                          <a:solidFill>
                            <a:srgbClr val="0000FF"/>
                          </a:solidFill>
                          <a:effectLst/>
                          <a:latin typeface="Arial" pitchFamily="34" charset="0"/>
                          <a:cs typeface="Arial" pitchFamily="34" charset="0"/>
                        </a:rPr>
                        <a:t>X</a:t>
                      </a:r>
                      <a:r>
                        <a:rPr lang="vi-VN" sz="1800" b="1" dirty="0">
                          <a:solidFill>
                            <a:srgbClr val="0000FF"/>
                          </a:solidFill>
                          <a:effectLst/>
                          <a:latin typeface="Arial" pitchFamily="34" charset="0"/>
                          <a:cs typeface="Arial" pitchFamily="34" charset="0"/>
                        </a:rPr>
                        <a:t>Ử TRÍ CHĂM SÓC</a:t>
                      </a:r>
                      <a:r>
                        <a:rPr lang="vi-VN" sz="1800" b="1" dirty="0" smtClean="0">
                          <a:solidFill>
                            <a:srgbClr val="0000FF"/>
                          </a:solidFill>
                          <a:effectLst/>
                          <a:latin typeface="Arial" pitchFamily="34" charset="0"/>
                          <a:cs typeface="Arial" pitchFamily="34" charset="0"/>
                        </a:rPr>
                        <a:t>/</a:t>
                      </a:r>
                      <a:endParaRPr lang="en-US" sz="1800" b="1" dirty="0" smtClean="0">
                        <a:solidFill>
                          <a:srgbClr val="0000FF"/>
                        </a:solidFill>
                        <a:effectLst/>
                        <a:latin typeface="Arial" pitchFamily="34" charset="0"/>
                        <a:cs typeface="Arial" pitchFamily="34" charset="0"/>
                      </a:endParaRPr>
                    </a:p>
                    <a:p>
                      <a:pPr algn="ctr">
                        <a:spcAft>
                          <a:spcPts val="0"/>
                        </a:spcAft>
                      </a:pPr>
                      <a:r>
                        <a:rPr lang="vi-VN" sz="1800" b="1" dirty="0" smtClean="0">
                          <a:solidFill>
                            <a:srgbClr val="0000FF"/>
                          </a:solidFill>
                          <a:effectLst/>
                          <a:latin typeface="Arial" pitchFamily="34" charset="0"/>
                          <a:cs typeface="Arial" pitchFamily="34" charset="0"/>
                        </a:rPr>
                        <a:t> ĐÁNH </a:t>
                      </a:r>
                      <a:r>
                        <a:rPr lang="vi-VN" sz="1800" b="1" dirty="0">
                          <a:solidFill>
                            <a:srgbClr val="0000FF"/>
                          </a:solidFill>
                          <a:effectLst/>
                          <a:latin typeface="Arial" pitchFamily="34" charset="0"/>
                          <a:cs typeface="Arial" pitchFamily="34" charset="0"/>
                        </a:rPr>
                        <a:t>GIÁ</a:t>
                      </a:r>
                      <a:endParaRPr lang="en-US" sz="1800" b="1" dirty="0">
                        <a:solidFill>
                          <a:srgbClr val="0000FF"/>
                        </a:solidFill>
                        <a:effectLst/>
                        <a:latin typeface="Arial" pitchFamily="34" charset="0"/>
                        <a:ea typeface="Times New Roman"/>
                        <a:cs typeface="Arial" pitchFamily="34" charset="0"/>
                      </a:endParaRPr>
                    </a:p>
                  </a:txBody>
                  <a:tcPr marL="68580" marR="68580" marT="0" marB="0" anchor="ctr"/>
                </a:tc>
                <a:tc>
                  <a:txBody>
                    <a:bodyPr/>
                    <a:lstStyle/>
                    <a:p>
                      <a:pPr algn="ctr">
                        <a:spcAft>
                          <a:spcPts val="0"/>
                        </a:spcAft>
                      </a:pPr>
                      <a:r>
                        <a:rPr lang="en-US" sz="1800" b="1" dirty="0">
                          <a:solidFill>
                            <a:srgbClr val="0000FF"/>
                          </a:solidFill>
                          <a:effectLst/>
                          <a:latin typeface="Arial" pitchFamily="34" charset="0"/>
                          <a:cs typeface="Arial" pitchFamily="34" charset="0"/>
                        </a:rPr>
                        <a:t>KÝ TÊN</a:t>
                      </a:r>
                      <a:endParaRPr lang="en-US" sz="1800" b="1" dirty="0">
                        <a:solidFill>
                          <a:srgbClr val="0000FF"/>
                        </a:solidFill>
                        <a:effectLst/>
                        <a:latin typeface="Arial" pitchFamily="34" charset="0"/>
                        <a:ea typeface="Times New Roman"/>
                        <a:cs typeface="Arial" pitchFamily="34" charset="0"/>
                      </a:endParaRPr>
                    </a:p>
                  </a:txBody>
                  <a:tcPr marL="68580" marR="68580" marT="0" marB="0" anchor="ctr"/>
                </a:tc>
                <a:extLst>
                  <a:ext uri="{0D108BD9-81ED-4DB2-BD59-A6C34878D82A}">
                    <a16:rowId xmlns:a16="http://schemas.microsoft.com/office/drawing/2014/main" val="10000"/>
                  </a:ext>
                </a:extLst>
              </a:tr>
              <a:tr h="2500744">
                <a:tc>
                  <a:txBody>
                    <a:bodyPr/>
                    <a:lstStyle/>
                    <a:p>
                      <a:pPr algn="ctr">
                        <a:spcAft>
                          <a:spcPts val="0"/>
                        </a:spcAft>
                      </a:pPr>
                      <a:endParaRPr lang="en-US" sz="2000" dirty="0" smtClean="0">
                        <a:solidFill>
                          <a:srgbClr val="0000FF"/>
                        </a:solidFill>
                        <a:effectLst/>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r>
                        <a:rPr lang="en-US" sz="2000" dirty="0" smtClean="0">
                          <a:solidFill>
                            <a:srgbClr val="0000FF"/>
                          </a:solidFill>
                          <a:effectLst/>
                          <a:latin typeface="Arial" panose="020B0604020202020204" pitchFamily="34" charset="0"/>
                          <a:ea typeface="Times New Roman" panose="02020603050405020304" pitchFamily="18" charset="0"/>
                          <a:cs typeface="Arial" panose="020B0604020202020204" pitchFamily="34" charset="0"/>
                        </a:rPr>
                        <a:t>08h30 </a:t>
                      </a:r>
                      <a:r>
                        <a:rPr lang="en-US" sz="2000"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ngày</a:t>
                      </a:r>
                      <a:r>
                        <a:rPr lang="en-US" sz="20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smtClean="0">
                          <a:solidFill>
                            <a:srgbClr val="0000FF"/>
                          </a:solidFill>
                          <a:effectLst/>
                          <a:latin typeface="Arial" panose="020B0604020202020204" pitchFamily="34" charset="0"/>
                          <a:ea typeface="Times New Roman" panose="02020603050405020304" pitchFamily="18" charset="0"/>
                          <a:cs typeface="Arial" panose="020B0604020202020204" pitchFamily="34" charset="0"/>
                        </a:rPr>
                        <a:t>20/10/</a:t>
                      </a:r>
                    </a:p>
                    <a:p>
                      <a:pPr algn="ctr">
                        <a:spcAft>
                          <a:spcPts val="0"/>
                        </a:spcAft>
                      </a:pPr>
                      <a:r>
                        <a:rPr lang="en-US" sz="2000" dirty="0" smtClean="0">
                          <a:solidFill>
                            <a:srgbClr val="0000FF"/>
                          </a:solidFill>
                          <a:effectLst/>
                          <a:latin typeface="Arial" panose="020B0604020202020204" pitchFamily="34" charset="0"/>
                          <a:ea typeface="Times New Roman" panose="02020603050405020304" pitchFamily="18" charset="0"/>
                          <a:cs typeface="Arial" panose="020B0604020202020204" pitchFamily="34" charset="0"/>
                        </a:rPr>
                        <a:t>2019</a:t>
                      </a:r>
                      <a:endParaRPr lang="en-US" sz="20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r>
                        <a:rPr lang="en-US" sz="20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tc>
                <a:tc>
                  <a:txBody>
                    <a:bodyPr/>
                    <a:lstStyle/>
                    <a:p>
                      <a:pPr>
                        <a:spcAft>
                          <a:spcPts val="0"/>
                        </a:spcAft>
                      </a:pPr>
                      <a:r>
                        <a:rPr lang="en-US" sz="20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NB </a:t>
                      </a:r>
                      <a:r>
                        <a:rPr lang="en-US" sz="2000"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lơ</a:t>
                      </a:r>
                      <a:r>
                        <a:rPr lang="en-US" sz="20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mơ</a:t>
                      </a:r>
                      <a:r>
                        <a:rPr lang="en-US" sz="20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Glasgow 12 </a:t>
                      </a:r>
                      <a:r>
                        <a:rPr lang="en-US" sz="2000"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điểm</a:t>
                      </a:r>
                      <a:r>
                        <a:rPr lang="en-US" sz="20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thở</a:t>
                      </a:r>
                      <a:r>
                        <a:rPr lang="en-US" sz="20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oxy qua </a:t>
                      </a:r>
                      <a:r>
                        <a:rPr lang="en-US" sz="2000"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canuyn</a:t>
                      </a:r>
                      <a:r>
                        <a:rPr lang="en-US" sz="20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mở</a:t>
                      </a:r>
                      <a:r>
                        <a:rPr lang="en-US" sz="20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khí</a:t>
                      </a:r>
                      <a:r>
                        <a:rPr lang="en-US" sz="20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quản</a:t>
                      </a:r>
                      <a:r>
                        <a:rPr lang="en-US" sz="20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(T tube) 9 </a:t>
                      </a:r>
                      <a:r>
                        <a:rPr lang="en-US" sz="2000"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lít</a:t>
                      </a:r>
                      <a:r>
                        <a:rPr lang="en-US" sz="20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a:t>
                      </a:r>
                      <a:r>
                        <a:rPr lang="en-US" sz="2000"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phút</a:t>
                      </a:r>
                      <a:r>
                        <a:rPr lang="en-US" sz="20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a:t>
                      </a:r>
                    </a:p>
                    <a:p>
                      <a:pPr>
                        <a:spcAft>
                          <a:spcPts val="0"/>
                        </a:spcAft>
                      </a:pPr>
                      <a:r>
                        <a:rPr lang="en-US" sz="2000"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Dấu</a:t>
                      </a:r>
                      <a:r>
                        <a:rPr lang="en-US" sz="20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hiệu</a:t>
                      </a:r>
                      <a:r>
                        <a:rPr lang="en-US" sz="20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sinh</a:t>
                      </a:r>
                      <a:r>
                        <a:rPr lang="en-US" sz="20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tồn</a:t>
                      </a:r>
                      <a:r>
                        <a:rPr lang="en-US" sz="20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mạch</a:t>
                      </a:r>
                      <a:r>
                        <a:rPr lang="en-US" sz="20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85 </a:t>
                      </a:r>
                      <a:r>
                        <a:rPr lang="en-US" sz="2000"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lần</a:t>
                      </a:r>
                      <a:r>
                        <a:rPr lang="en-US" sz="20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a:t>
                      </a:r>
                      <a:r>
                        <a:rPr lang="en-US" sz="2000"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phút</a:t>
                      </a:r>
                      <a:r>
                        <a:rPr lang="en-US" sz="20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huyết</a:t>
                      </a:r>
                      <a:r>
                        <a:rPr lang="en-US" sz="20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áp</a:t>
                      </a:r>
                      <a:r>
                        <a:rPr lang="en-US" sz="20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100/50 mm Hg, Sp02: 97%, </a:t>
                      </a:r>
                      <a:r>
                        <a:rPr lang="en-US" sz="2000"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nhiệt</a:t>
                      </a:r>
                      <a:r>
                        <a:rPr lang="en-US" sz="20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độ</a:t>
                      </a:r>
                      <a:r>
                        <a:rPr lang="en-US" sz="20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36</a:t>
                      </a:r>
                      <a:r>
                        <a:rPr lang="en-US" sz="2000" baseline="300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0</a:t>
                      </a:r>
                      <a:r>
                        <a:rPr lang="en-US" sz="20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2C, </a:t>
                      </a:r>
                      <a:r>
                        <a:rPr lang="en-US" sz="2000"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nhịp</a:t>
                      </a:r>
                      <a:r>
                        <a:rPr lang="en-US" sz="20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thở</a:t>
                      </a:r>
                      <a:r>
                        <a:rPr lang="en-US" sz="20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18 </a:t>
                      </a:r>
                      <a:r>
                        <a:rPr lang="en-US" sz="2000"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lần</a:t>
                      </a:r>
                      <a:r>
                        <a:rPr lang="en-US" sz="20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a:t>
                      </a:r>
                      <a:r>
                        <a:rPr lang="en-US" sz="2000"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phút</a:t>
                      </a:r>
                      <a:r>
                        <a:rPr lang="en-US" sz="20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tc>
                <a:tc>
                  <a:txBody>
                    <a:bodyPr/>
                    <a:lstStyle/>
                    <a:p>
                      <a:pPr algn="just">
                        <a:spcAft>
                          <a:spcPts val="0"/>
                        </a:spcAft>
                      </a:pPr>
                      <a:r>
                        <a:rPr lang="en-US" sz="2000"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Thực</a:t>
                      </a:r>
                      <a:r>
                        <a:rPr lang="en-US" sz="20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hiện</a:t>
                      </a:r>
                      <a:r>
                        <a:rPr lang="en-US" sz="20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kỹ</a:t>
                      </a:r>
                      <a:r>
                        <a:rPr lang="en-US" sz="20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thuật</a:t>
                      </a:r>
                      <a:r>
                        <a:rPr lang="en-US" sz="20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thay</a:t>
                      </a:r>
                      <a:r>
                        <a:rPr lang="en-US" sz="20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băng</a:t>
                      </a:r>
                      <a:r>
                        <a:rPr lang="en-US" sz="20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mở</a:t>
                      </a:r>
                      <a:r>
                        <a:rPr lang="en-US" sz="20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khí</a:t>
                      </a:r>
                      <a:r>
                        <a:rPr lang="en-US" sz="20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quản</a:t>
                      </a:r>
                      <a:r>
                        <a:rPr lang="en-US" sz="20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cho</a:t>
                      </a:r>
                      <a:r>
                        <a:rPr lang="en-US" sz="20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người</a:t>
                      </a:r>
                      <a:r>
                        <a:rPr lang="en-US" sz="20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bệnh</a:t>
                      </a:r>
                      <a:r>
                        <a:rPr lang="en-US" sz="20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smtClean="0">
                        <a:solidFill>
                          <a:srgbClr val="0000FF"/>
                        </a:solidFill>
                        <a:effectLst/>
                        <a:latin typeface="Arial" panose="020B0604020202020204" pitchFamily="34" charset="0"/>
                        <a:ea typeface="Times New Roman" panose="02020603050405020304" pitchFamily="18" charset="0"/>
                        <a:cs typeface="Arial" panose="020B0604020202020204" pitchFamily="34" charset="0"/>
                      </a:endParaRPr>
                    </a:p>
                    <a:p>
                      <a:pPr marL="177800" indent="-177800" algn="just">
                        <a:spcAft>
                          <a:spcPts val="0"/>
                        </a:spcAft>
                      </a:pPr>
                      <a:r>
                        <a:rPr lang="en-US" sz="2000" dirty="0" smtClean="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solidFill>
                            <a:srgbClr val="0000FF"/>
                          </a:solidFill>
                          <a:effectLst/>
                          <a:latin typeface="Arial" panose="020B0604020202020204" pitchFamily="34" charset="0"/>
                          <a:ea typeface="Times New Roman" panose="02020603050405020304" pitchFamily="18" charset="0"/>
                          <a:cs typeface="Arial" panose="020B0604020202020204" pitchFamily="34" charset="0"/>
                        </a:rPr>
                        <a:t>Vết</a:t>
                      </a:r>
                      <a:r>
                        <a:rPr lang="en-US" sz="2000" baseline="0" dirty="0" smtClean="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000" baseline="0" dirty="0" err="1" smtClean="0">
                          <a:solidFill>
                            <a:srgbClr val="0000FF"/>
                          </a:solidFill>
                          <a:effectLst/>
                          <a:latin typeface="Arial" panose="020B0604020202020204" pitchFamily="34" charset="0"/>
                          <a:ea typeface="Times New Roman" panose="02020603050405020304" pitchFamily="18" charset="0"/>
                          <a:cs typeface="Arial" panose="020B0604020202020204" pitchFamily="34" charset="0"/>
                        </a:rPr>
                        <a:t>mở</a:t>
                      </a:r>
                      <a:r>
                        <a:rPr lang="en-US" sz="2000" baseline="0" dirty="0" smtClean="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000" baseline="0" dirty="0" err="1" smtClean="0">
                          <a:solidFill>
                            <a:srgbClr val="0000FF"/>
                          </a:solidFill>
                          <a:effectLst/>
                          <a:latin typeface="Arial" panose="020B0604020202020204" pitchFamily="34" charset="0"/>
                          <a:ea typeface="Times New Roman" panose="02020603050405020304" pitchFamily="18" charset="0"/>
                          <a:cs typeface="Arial" panose="020B0604020202020204" pitchFamily="34" charset="0"/>
                        </a:rPr>
                        <a:t>không</a:t>
                      </a:r>
                      <a:r>
                        <a:rPr lang="en-US" sz="2000" baseline="0" dirty="0" smtClean="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000" baseline="0" dirty="0" err="1" smtClean="0">
                          <a:solidFill>
                            <a:srgbClr val="0000FF"/>
                          </a:solidFill>
                          <a:effectLst/>
                          <a:latin typeface="Arial" panose="020B0604020202020204" pitchFamily="34" charset="0"/>
                          <a:ea typeface="Times New Roman" panose="02020603050405020304" pitchFamily="18" charset="0"/>
                          <a:cs typeface="Arial" panose="020B0604020202020204" pitchFamily="34" charset="0"/>
                        </a:rPr>
                        <a:t>có</a:t>
                      </a:r>
                      <a:r>
                        <a:rPr lang="en-US" sz="2000" baseline="0" dirty="0" smtClean="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000" baseline="0" dirty="0" err="1" smtClean="0">
                          <a:solidFill>
                            <a:srgbClr val="0000FF"/>
                          </a:solidFill>
                          <a:effectLst/>
                          <a:latin typeface="Arial" panose="020B0604020202020204" pitchFamily="34" charset="0"/>
                          <a:ea typeface="Times New Roman" panose="02020603050405020304" pitchFamily="18" charset="0"/>
                          <a:cs typeface="Arial" panose="020B0604020202020204" pitchFamily="34" charset="0"/>
                        </a:rPr>
                        <a:t>biểu</a:t>
                      </a:r>
                      <a:r>
                        <a:rPr lang="en-US" sz="2000" baseline="0" dirty="0" smtClean="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000" baseline="0" dirty="0" err="1" smtClean="0">
                          <a:solidFill>
                            <a:srgbClr val="0000FF"/>
                          </a:solidFill>
                          <a:effectLst/>
                          <a:latin typeface="Arial" panose="020B0604020202020204" pitchFamily="34" charset="0"/>
                          <a:ea typeface="Times New Roman" panose="02020603050405020304" pitchFamily="18" charset="0"/>
                          <a:cs typeface="Arial" panose="020B0604020202020204" pitchFamily="34" charset="0"/>
                        </a:rPr>
                        <a:t>hiện</a:t>
                      </a:r>
                      <a:r>
                        <a:rPr lang="en-US" sz="2000" baseline="0" dirty="0" smtClean="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000" baseline="0" dirty="0" err="1" smtClean="0">
                          <a:solidFill>
                            <a:srgbClr val="0000FF"/>
                          </a:solidFill>
                          <a:effectLst/>
                          <a:latin typeface="Arial" panose="020B0604020202020204" pitchFamily="34" charset="0"/>
                          <a:ea typeface="Times New Roman" panose="02020603050405020304" pitchFamily="18" charset="0"/>
                          <a:cs typeface="Arial" panose="020B0604020202020204" pitchFamily="34" charset="0"/>
                        </a:rPr>
                        <a:t>sưng</a:t>
                      </a:r>
                      <a:r>
                        <a:rPr lang="en-US" sz="2000" baseline="0" dirty="0" smtClean="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000" baseline="0" dirty="0" err="1" smtClean="0">
                          <a:solidFill>
                            <a:srgbClr val="0000FF"/>
                          </a:solidFill>
                          <a:effectLst/>
                          <a:latin typeface="Arial" panose="020B0604020202020204" pitchFamily="34" charset="0"/>
                          <a:ea typeface="Times New Roman" panose="02020603050405020304" pitchFamily="18" charset="0"/>
                          <a:cs typeface="Arial" panose="020B0604020202020204" pitchFamily="34" charset="0"/>
                        </a:rPr>
                        <a:t>nề</a:t>
                      </a:r>
                      <a:r>
                        <a:rPr lang="en-US" sz="2000" baseline="0" dirty="0" smtClean="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000" baseline="0" dirty="0" err="1" smtClean="0">
                          <a:solidFill>
                            <a:srgbClr val="0000FF"/>
                          </a:solidFill>
                          <a:effectLst/>
                          <a:latin typeface="Arial" panose="020B0604020202020204" pitchFamily="34" charset="0"/>
                          <a:ea typeface="Times New Roman" panose="02020603050405020304" pitchFamily="18" charset="0"/>
                          <a:cs typeface="Arial" panose="020B0604020202020204" pitchFamily="34" charset="0"/>
                        </a:rPr>
                        <a:t>tấy</a:t>
                      </a:r>
                      <a:r>
                        <a:rPr lang="en-US" sz="2000" baseline="0" dirty="0" smtClean="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000" baseline="0" dirty="0" err="1" smtClean="0">
                          <a:solidFill>
                            <a:srgbClr val="0000FF"/>
                          </a:solidFill>
                          <a:effectLst/>
                          <a:latin typeface="Arial" panose="020B0604020202020204" pitchFamily="34" charset="0"/>
                          <a:ea typeface="Times New Roman" panose="02020603050405020304" pitchFamily="18" charset="0"/>
                          <a:cs typeface="Arial" panose="020B0604020202020204" pitchFamily="34" charset="0"/>
                        </a:rPr>
                        <a:t>đỏ</a:t>
                      </a:r>
                      <a:r>
                        <a:rPr lang="en-US" sz="2000" baseline="0" dirty="0" smtClean="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000" baseline="0" dirty="0" err="1" smtClean="0">
                          <a:solidFill>
                            <a:srgbClr val="0000FF"/>
                          </a:solidFill>
                          <a:effectLst/>
                          <a:latin typeface="Arial" panose="020B0604020202020204" pitchFamily="34" charset="0"/>
                          <a:ea typeface="Times New Roman" panose="02020603050405020304" pitchFamily="18" charset="0"/>
                          <a:cs typeface="Arial" panose="020B0604020202020204" pitchFamily="34" charset="0"/>
                        </a:rPr>
                        <a:t>Dịch</a:t>
                      </a:r>
                      <a:r>
                        <a:rPr lang="en-US" sz="2000" baseline="0" dirty="0" smtClean="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000" baseline="0" dirty="0" err="1" smtClean="0">
                          <a:solidFill>
                            <a:srgbClr val="0000FF"/>
                          </a:solidFill>
                          <a:effectLst/>
                          <a:latin typeface="Arial" panose="020B0604020202020204" pitchFamily="34" charset="0"/>
                          <a:ea typeface="Times New Roman" panose="02020603050405020304" pitchFamily="18" charset="0"/>
                          <a:cs typeface="Arial" panose="020B0604020202020204" pitchFamily="34" charset="0"/>
                        </a:rPr>
                        <a:t>thấm</a:t>
                      </a:r>
                      <a:r>
                        <a:rPr lang="en-US" sz="2000" baseline="0" dirty="0" smtClean="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000" baseline="0" dirty="0" err="1" smtClean="0">
                          <a:solidFill>
                            <a:srgbClr val="0000FF"/>
                          </a:solidFill>
                          <a:effectLst/>
                          <a:latin typeface="Arial" panose="020B0604020202020204" pitchFamily="34" charset="0"/>
                          <a:ea typeface="Times New Roman" panose="02020603050405020304" pitchFamily="18" charset="0"/>
                          <a:cs typeface="Arial" panose="020B0604020202020204" pitchFamily="34" charset="0"/>
                        </a:rPr>
                        <a:t>băng</a:t>
                      </a:r>
                      <a:r>
                        <a:rPr lang="en-US" sz="2000" baseline="0" dirty="0" smtClean="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000" baseline="0" dirty="0" err="1" smtClean="0">
                          <a:solidFill>
                            <a:srgbClr val="0000FF"/>
                          </a:solidFill>
                          <a:effectLst/>
                          <a:latin typeface="Arial" panose="020B0604020202020204" pitchFamily="34" charset="0"/>
                          <a:ea typeface="Times New Roman" panose="02020603050405020304" pitchFamily="18" charset="0"/>
                          <a:cs typeface="Arial" panose="020B0604020202020204" pitchFamily="34" charset="0"/>
                        </a:rPr>
                        <a:t>ít</a:t>
                      </a:r>
                      <a:r>
                        <a:rPr lang="en-US" sz="2000" baseline="0" dirty="0" smtClean="0">
                          <a:solidFill>
                            <a:srgbClr val="0000FF"/>
                          </a:solidFill>
                          <a:effectLst/>
                          <a:latin typeface="Arial" panose="020B0604020202020204" pitchFamily="34" charset="0"/>
                          <a:ea typeface="Times New Roman" panose="02020603050405020304" pitchFamily="18" charset="0"/>
                          <a:cs typeface="Arial" panose="020B0604020202020204" pitchFamily="34" charset="0"/>
                        </a:rPr>
                        <a:t>.</a:t>
                      </a:r>
                      <a:endParaRPr lang="en-US" sz="2000" dirty="0" smtClean="0">
                        <a:solidFill>
                          <a:srgbClr val="0000FF"/>
                        </a:solidFill>
                        <a:effectLst/>
                        <a:latin typeface="Arial" panose="020B0604020202020204" pitchFamily="34" charset="0"/>
                        <a:ea typeface="Times New Roman" panose="02020603050405020304" pitchFamily="18" charset="0"/>
                        <a:cs typeface="Arial" panose="020B0604020202020204" pitchFamily="34" charset="0"/>
                      </a:endParaRPr>
                    </a:p>
                    <a:p>
                      <a:pPr marL="177800" indent="-177800" algn="just">
                        <a:spcAft>
                          <a:spcPts val="0"/>
                        </a:spcAft>
                        <a:buFontTx/>
                        <a:buChar char="-"/>
                      </a:pPr>
                      <a:r>
                        <a:rPr lang="en-US" sz="2000" dirty="0" err="1" smtClean="0">
                          <a:solidFill>
                            <a:srgbClr val="0000FF"/>
                          </a:solidFill>
                          <a:effectLst/>
                          <a:latin typeface="Arial" panose="020B0604020202020204" pitchFamily="34" charset="0"/>
                          <a:ea typeface="Times New Roman" panose="02020603050405020304" pitchFamily="18" charset="0"/>
                          <a:cs typeface="Arial" panose="020B0604020202020204" pitchFamily="34" charset="0"/>
                        </a:rPr>
                        <a:t>Trong</a:t>
                      </a:r>
                      <a:r>
                        <a:rPr lang="en-US" sz="2000" dirty="0" smtClean="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và</a:t>
                      </a:r>
                      <a:r>
                        <a:rPr lang="en-US" sz="20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sau</a:t>
                      </a:r>
                      <a:r>
                        <a:rPr lang="en-US" sz="20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khi</a:t>
                      </a:r>
                      <a:r>
                        <a:rPr lang="en-US" sz="20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thực</a:t>
                      </a:r>
                      <a:r>
                        <a:rPr lang="en-US" sz="20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hiện</a:t>
                      </a:r>
                      <a:r>
                        <a:rPr lang="en-US" sz="20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không</a:t>
                      </a:r>
                      <a:r>
                        <a:rPr lang="en-US" sz="20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xảy</a:t>
                      </a:r>
                      <a:r>
                        <a:rPr lang="en-US" sz="20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ra</a:t>
                      </a:r>
                      <a:r>
                        <a:rPr lang="en-US" sz="20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tai </a:t>
                      </a:r>
                      <a:r>
                        <a:rPr lang="en-US" sz="2000" dirty="0" err="1" smtClean="0">
                          <a:solidFill>
                            <a:srgbClr val="0000FF"/>
                          </a:solidFill>
                          <a:effectLst/>
                          <a:latin typeface="Arial" panose="020B0604020202020204" pitchFamily="34" charset="0"/>
                          <a:ea typeface="Times New Roman" panose="02020603050405020304" pitchFamily="18" charset="0"/>
                          <a:cs typeface="Arial" panose="020B0604020202020204" pitchFamily="34" charset="0"/>
                        </a:rPr>
                        <a:t>biến</a:t>
                      </a:r>
                      <a:r>
                        <a:rPr lang="en-US" sz="2000" dirty="0" smtClean="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gì</a:t>
                      </a:r>
                      <a:r>
                        <a:rPr lang="en-US" sz="20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a:t>
                      </a:r>
                    </a:p>
                  </a:txBody>
                  <a:tcPr marL="68580" marR="68580" marT="0" marB="0"/>
                </a:tc>
                <a:tc>
                  <a:txBody>
                    <a:bodyPr/>
                    <a:lstStyle/>
                    <a:p>
                      <a:pPr algn="ctr">
                        <a:spcAft>
                          <a:spcPts val="0"/>
                        </a:spcAft>
                      </a:pPr>
                      <a:endParaRPr lang="en-US" sz="2000" dirty="0" smtClean="0">
                        <a:solidFill>
                          <a:srgbClr val="0000FF"/>
                        </a:solidFill>
                        <a:effectLst/>
                        <a:latin typeface="Arial" pitchFamily="34" charset="0"/>
                        <a:cs typeface="Arial" pitchFamily="34" charset="0"/>
                      </a:endParaRPr>
                    </a:p>
                    <a:p>
                      <a:pPr algn="ctr">
                        <a:spcAft>
                          <a:spcPts val="0"/>
                        </a:spcAft>
                      </a:pPr>
                      <a:r>
                        <a:rPr lang="en-US" sz="2000" dirty="0" err="1" smtClean="0">
                          <a:solidFill>
                            <a:srgbClr val="0000FF"/>
                          </a:solidFill>
                          <a:effectLst/>
                          <a:latin typeface="Arial" pitchFamily="34" charset="0"/>
                          <a:cs typeface="Arial" pitchFamily="34" charset="0"/>
                        </a:rPr>
                        <a:t>Sơn</a:t>
                      </a:r>
                      <a:endParaRPr lang="en-US" sz="2000" dirty="0" smtClean="0">
                        <a:solidFill>
                          <a:srgbClr val="0000FF"/>
                        </a:solidFill>
                        <a:effectLst/>
                        <a:latin typeface="Arial" pitchFamily="34" charset="0"/>
                        <a:cs typeface="Arial" pitchFamily="34" charset="0"/>
                      </a:endParaRPr>
                    </a:p>
                  </a:txBody>
                  <a:tcPr marL="68580" marR="68580" marT="0" marB="0"/>
                </a:tc>
                <a:extLst>
                  <a:ext uri="{0D108BD9-81ED-4DB2-BD59-A6C34878D82A}">
                    <a16:rowId xmlns:a16="http://schemas.microsoft.com/office/drawing/2014/main" val="10001"/>
                  </a:ext>
                </a:extLst>
              </a:tr>
            </a:tbl>
          </a:graphicData>
        </a:graphic>
      </p:graphicFrame>
      <p:sp>
        <p:nvSpPr>
          <p:cNvPr id="7" name="Rectangle 1"/>
          <p:cNvSpPr>
            <a:spLocks noChangeArrowheads="1"/>
          </p:cNvSpPr>
          <p:nvPr/>
        </p:nvSpPr>
        <p:spPr bwMode="auto">
          <a:xfrm>
            <a:off x="0" y="742950"/>
            <a:ext cx="9144000"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eaLnBrk="0" fontAlgn="base" hangingPunct="0">
              <a:spcBef>
                <a:spcPct val="0"/>
              </a:spcBef>
              <a:spcAft>
                <a:spcPct val="0"/>
              </a:spcAft>
            </a:pPr>
            <a:r>
              <a:rPr lang="en-US" sz="2000" dirty="0" err="1" smtClean="0">
                <a:solidFill>
                  <a:srgbClr val="0000FF"/>
                </a:solidFill>
                <a:latin typeface="Arial" pitchFamily="34" charset="0"/>
                <a:ea typeface="Times New Roman" pitchFamily="18" charset="0"/>
                <a:cs typeface="Arial" pitchFamily="34" charset="0"/>
              </a:rPr>
              <a:t>Họ</a:t>
            </a:r>
            <a:r>
              <a:rPr lang="en-US" sz="2000" dirty="0" smtClean="0">
                <a:solidFill>
                  <a:srgbClr val="0000FF"/>
                </a:solidFill>
                <a:latin typeface="Arial" pitchFamily="34" charset="0"/>
                <a:ea typeface="Times New Roman" pitchFamily="18" charset="0"/>
                <a:cs typeface="Arial" pitchFamily="34" charset="0"/>
              </a:rPr>
              <a:t> </a:t>
            </a:r>
            <a:r>
              <a:rPr lang="en-US" sz="2000" dirty="0" err="1" smtClean="0">
                <a:solidFill>
                  <a:srgbClr val="0000FF"/>
                </a:solidFill>
                <a:latin typeface="Arial" pitchFamily="34" charset="0"/>
                <a:ea typeface="Times New Roman" pitchFamily="18" charset="0"/>
                <a:cs typeface="Arial" pitchFamily="34" charset="0"/>
              </a:rPr>
              <a:t>tên</a:t>
            </a:r>
            <a:r>
              <a:rPr lang="en-US" sz="2000" dirty="0" smtClean="0">
                <a:solidFill>
                  <a:srgbClr val="0000FF"/>
                </a:solidFill>
                <a:latin typeface="Arial" pitchFamily="34" charset="0"/>
                <a:ea typeface="Times New Roman" pitchFamily="18" charset="0"/>
                <a:cs typeface="Arial" pitchFamily="34" charset="0"/>
              </a:rPr>
              <a:t> : TRẦN VĂN T                   </a:t>
            </a:r>
            <a:r>
              <a:rPr lang="en-US" sz="2000" dirty="0" err="1" smtClean="0">
                <a:solidFill>
                  <a:srgbClr val="0000FF"/>
                </a:solidFill>
                <a:latin typeface="Arial" pitchFamily="34" charset="0"/>
                <a:ea typeface="Times New Roman" pitchFamily="18" charset="0"/>
                <a:cs typeface="Arial" pitchFamily="34" charset="0"/>
              </a:rPr>
              <a:t>Sinh</a:t>
            </a:r>
            <a:r>
              <a:rPr lang="en-US" sz="2000" dirty="0" smtClean="0">
                <a:solidFill>
                  <a:srgbClr val="0000FF"/>
                </a:solidFill>
                <a:latin typeface="Arial" pitchFamily="34" charset="0"/>
                <a:ea typeface="Times New Roman" pitchFamily="18" charset="0"/>
                <a:cs typeface="Arial" pitchFamily="34" charset="0"/>
              </a:rPr>
              <a:t> </a:t>
            </a:r>
            <a:r>
              <a:rPr lang="en-US" sz="2000" dirty="0" err="1" smtClean="0">
                <a:solidFill>
                  <a:srgbClr val="0000FF"/>
                </a:solidFill>
                <a:latin typeface="Arial" pitchFamily="34" charset="0"/>
                <a:ea typeface="Times New Roman" pitchFamily="18" charset="0"/>
                <a:cs typeface="Arial" pitchFamily="34" charset="0"/>
              </a:rPr>
              <a:t>năm</a:t>
            </a:r>
            <a:r>
              <a:rPr lang="en-US" sz="2000" dirty="0" smtClean="0">
                <a:solidFill>
                  <a:srgbClr val="0000FF"/>
                </a:solidFill>
                <a:latin typeface="Arial" pitchFamily="34" charset="0"/>
                <a:ea typeface="Times New Roman" pitchFamily="18" charset="0"/>
                <a:cs typeface="Arial" pitchFamily="34" charset="0"/>
              </a:rPr>
              <a:t>: 1954	Nam/ </a:t>
            </a:r>
            <a:r>
              <a:rPr lang="en-US" sz="2000" dirty="0" err="1" smtClean="0">
                <a:solidFill>
                  <a:srgbClr val="0000FF"/>
                </a:solidFill>
                <a:latin typeface="Arial" pitchFamily="34" charset="0"/>
                <a:ea typeface="Times New Roman" pitchFamily="18" charset="0"/>
                <a:cs typeface="Arial" pitchFamily="34" charset="0"/>
              </a:rPr>
              <a:t>Nữ</a:t>
            </a:r>
            <a:r>
              <a:rPr lang="en-US" sz="2000" dirty="0" smtClean="0">
                <a:solidFill>
                  <a:srgbClr val="0000FF"/>
                </a:solidFill>
                <a:latin typeface="Arial" pitchFamily="34" charset="0"/>
                <a:ea typeface="Times New Roman" pitchFamily="18" charset="0"/>
                <a:cs typeface="Arial" pitchFamily="34" charset="0"/>
              </a:rPr>
              <a:t>: Nam</a:t>
            </a:r>
            <a:endParaRPr lang="en-US" sz="2000" dirty="0" smtClean="0">
              <a:solidFill>
                <a:srgbClr val="0000FF"/>
              </a:solidFill>
              <a:latin typeface="Arial" pitchFamily="34" charset="0"/>
              <a:cs typeface="Arial" pitchFamily="34" charset="0"/>
            </a:endParaRPr>
          </a:p>
          <a:p>
            <a:pPr eaLnBrk="0" fontAlgn="base" hangingPunct="0">
              <a:spcBef>
                <a:spcPct val="0"/>
              </a:spcBef>
              <a:spcAft>
                <a:spcPct val="0"/>
              </a:spcAft>
            </a:pPr>
            <a:r>
              <a:rPr lang="en-US" sz="2000" dirty="0" err="1" smtClean="0">
                <a:solidFill>
                  <a:srgbClr val="0000FF"/>
                </a:solidFill>
                <a:latin typeface="Arial" pitchFamily="34" charset="0"/>
                <a:ea typeface="Times New Roman" pitchFamily="18" charset="0"/>
                <a:cs typeface="Arial" pitchFamily="34" charset="0"/>
              </a:rPr>
              <a:t>Số</a:t>
            </a:r>
            <a:r>
              <a:rPr lang="en-US" sz="2000" dirty="0" smtClean="0">
                <a:solidFill>
                  <a:srgbClr val="0000FF"/>
                </a:solidFill>
                <a:latin typeface="Arial" pitchFamily="34" charset="0"/>
                <a:ea typeface="Times New Roman" pitchFamily="18" charset="0"/>
                <a:cs typeface="Arial" pitchFamily="34" charset="0"/>
              </a:rPr>
              <a:t> </a:t>
            </a:r>
            <a:r>
              <a:rPr lang="en-US" sz="2000" dirty="0" err="1" smtClean="0">
                <a:solidFill>
                  <a:srgbClr val="0000FF"/>
                </a:solidFill>
                <a:latin typeface="Arial" pitchFamily="34" charset="0"/>
                <a:ea typeface="Times New Roman" pitchFamily="18" charset="0"/>
                <a:cs typeface="Arial" pitchFamily="34" charset="0"/>
              </a:rPr>
              <a:t>giường</a:t>
            </a:r>
            <a:r>
              <a:rPr lang="en-US" sz="2000" dirty="0" smtClean="0">
                <a:solidFill>
                  <a:srgbClr val="0000FF"/>
                </a:solidFill>
                <a:latin typeface="Arial" pitchFamily="34" charset="0"/>
                <a:ea typeface="Times New Roman" pitchFamily="18" charset="0"/>
                <a:cs typeface="Arial" pitchFamily="34" charset="0"/>
              </a:rPr>
              <a:t>: 62          </a:t>
            </a:r>
            <a:r>
              <a:rPr lang="en-US" sz="2000" dirty="0" err="1" smtClean="0">
                <a:solidFill>
                  <a:srgbClr val="0000FF"/>
                </a:solidFill>
                <a:latin typeface="Arial" pitchFamily="34" charset="0"/>
                <a:ea typeface="Times New Roman" pitchFamily="18" charset="0"/>
                <a:cs typeface="Arial" pitchFamily="34" charset="0"/>
              </a:rPr>
              <a:t>Phòng</a:t>
            </a:r>
            <a:r>
              <a:rPr lang="en-US" sz="2000" dirty="0" smtClean="0">
                <a:solidFill>
                  <a:srgbClr val="0000FF"/>
                </a:solidFill>
                <a:latin typeface="Arial" pitchFamily="34" charset="0"/>
                <a:ea typeface="Times New Roman" pitchFamily="18" charset="0"/>
                <a:cs typeface="Arial" pitchFamily="34" charset="0"/>
              </a:rPr>
              <a:t>: </a:t>
            </a:r>
            <a:r>
              <a:rPr lang="en-US" sz="2000" dirty="0" err="1" smtClean="0">
                <a:solidFill>
                  <a:srgbClr val="0000FF"/>
                </a:solidFill>
                <a:latin typeface="Arial" pitchFamily="34" charset="0"/>
                <a:ea typeface="Times New Roman" pitchFamily="18" charset="0"/>
                <a:cs typeface="Arial" pitchFamily="34" charset="0"/>
              </a:rPr>
              <a:t>Cấp</a:t>
            </a:r>
            <a:r>
              <a:rPr lang="en-US" sz="2000" dirty="0" smtClean="0">
                <a:solidFill>
                  <a:srgbClr val="0000FF"/>
                </a:solidFill>
                <a:latin typeface="Arial" pitchFamily="34" charset="0"/>
                <a:ea typeface="Times New Roman" pitchFamily="18" charset="0"/>
                <a:cs typeface="Arial" pitchFamily="34" charset="0"/>
              </a:rPr>
              <a:t> </a:t>
            </a:r>
            <a:r>
              <a:rPr lang="en-US" sz="2000" dirty="0" err="1" smtClean="0">
                <a:solidFill>
                  <a:srgbClr val="0000FF"/>
                </a:solidFill>
                <a:latin typeface="Arial" pitchFamily="34" charset="0"/>
                <a:ea typeface="Times New Roman" pitchFamily="18" charset="0"/>
                <a:cs typeface="Arial" pitchFamily="34" charset="0"/>
              </a:rPr>
              <a:t>cứu</a:t>
            </a:r>
            <a:r>
              <a:rPr lang="en-US" sz="2000" dirty="0" smtClean="0">
                <a:solidFill>
                  <a:srgbClr val="0000FF"/>
                </a:solidFill>
                <a:latin typeface="Arial" pitchFamily="34" charset="0"/>
                <a:ea typeface="Times New Roman" pitchFamily="18" charset="0"/>
                <a:cs typeface="Arial" pitchFamily="34" charset="0"/>
              </a:rPr>
              <a:t> 4               </a:t>
            </a:r>
            <a:r>
              <a:rPr lang="en-US" sz="2000" dirty="0" err="1" smtClean="0">
                <a:solidFill>
                  <a:srgbClr val="0000FF"/>
                </a:solidFill>
                <a:latin typeface="Arial" pitchFamily="34" charset="0"/>
                <a:ea typeface="Times New Roman" pitchFamily="18" charset="0"/>
                <a:cs typeface="Arial" pitchFamily="34" charset="0"/>
              </a:rPr>
              <a:t>Khoa</a:t>
            </a:r>
            <a:r>
              <a:rPr lang="en-US" sz="2000" dirty="0" smtClean="0">
                <a:solidFill>
                  <a:srgbClr val="0000FF"/>
                </a:solidFill>
                <a:latin typeface="Arial" pitchFamily="34" charset="0"/>
                <a:ea typeface="Times New Roman" pitchFamily="18" charset="0"/>
                <a:cs typeface="Arial" pitchFamily="34" charset="0"/>
              </a:rPr>
              <a:t>: </a:t>
            </a:r>
            <a:r>
              <a:rPr lang="en-US" sz="2000" dirty="0" err="1" smtClean="0">
                <a:solidFill>
                  <a:srgbClr val="0000FF"/>
                </a:solidFill>
                <a:latin typeface="Arial" pitchFamily="34" charset="0"/>
                <a:ea typeface="Times New Roman" pitchFamily="18" charset="0"/>
                <a:cs typeface="Arial" pitchFamily="34" charset="0"/>
              </a:rPr>
              <a:t>Cấp</a:t>
            </a:r>
            <a:r>
              <a:rPr lang="en-US" sz="2000" dirty="0" smtClean="0">
                <a:solidFill>
                  <a:srgbClr val="0000FF"/>
                </a:solidFill>
                <a:latin typeface="Arial" pitchFamily="34" charset="0"/>
                <a:ea typeface="Times New Roman" pitchFamily="18" charset="0"/>
                <a:cs typeface="Arial" pitchFamily="34" charset="0"/>
              </a:rPr>
              <a:t> </a:t>
            </a:r>
            <a:r>
              <a:rPr lang="en-US" sz="2000" dirty="0" err="1" smtClean="0">
                <a:solidFill>
                  <a:srgbClr val="0000FF"/>
                </a:solidFill>
                <a:latin typeface="Arial" pitchFamily="34" charset="0"/>
                <a:ea typeface="Times New Roman" pitchFamily="18" charset="0"/>
                <a:cs typeface="Arial" pitchFamily="34" charset="0"/>
              </a:rPr>
              <a:t>cứu</a:t>
            </a:r>
            <a:r>
              <a:rPr lang="en-US" sz="2000" dirty="0" smtClean="0">
                <a:solidFill>
                  <a:srgbClr val="0000FF"/>
                </a:solidFill>
                <a:latin typeface="Arial" pitchFamily="34" charset="0"/>
                <a:ea typeface="Times New Roman" pitchFamily="18" charset="0"/>
                <a:cs typeface="Arial" pitchFamily="34" charset="0"/>
              </a:rPr>
              <a:t> A9</a:t>
            </a:r>
            <a:endParaRPr lang="en-US" sz="2000" dirty="0" smtClean="0">
              <a:solidFill>
                <a:srgbClr val="0000FF"/>
              </a:solidFill>
              <a:latin typeface="Arial" pitchFamily="34" charset="0"/>
              <a:cs typeface="Arial" pitchFamily="34" charset="0"/>
            </a:endParaRPr>
          </a:p>
          <a:p>
            <a:pPr eaLnBrk="0" fontAlgn="base" hangingPunct="0">
              <a:spcBef>
                <a:spcPct val="0"/>
              </a:spcBef>
              <a:spcAft>
                <a:spcPct val="0"/>
              </a:spcAft>
            </a:pPr>
            <a:r>
              <a:rPr lang="en-US" sz="2000" dirty="0" err="1" smtClean="0">
                <a:solidFill>
                  <a:srgbClr val="0000FF"/>
                </a:solidFill>
                <a:latin typeface="Arial" pitchFamily="34" charset="0"/>
                <a:ea typeface="Times New Roman" pitchFamily="18" charset="0"/>
                <a:cs typeface="Arial" pitchFamily="34" charset="0"/>
              </a:rPr>
              <a:t>Chẩn</a:t>
            </a:r>
            <a:r>
              <a:rPr lang="en-US" sz="2000" dirty="0" smtClean="0">
                <a:solidFill>
                  <a:srgbClr val="0000FF"/>
                </a:solidFill>
                <a:latin typeface="Arial" pitchFamily="34" charset="0"/>
                <a:ea typeface="Times New Roman" pitchFamily="18" charset="0"/>
                <a:cs typeface="Arial" pitchFamily="34" charset="0"/>
              </a:rPr>
              <a:t> </a:t>
            </a:r>
            <a:r>
              <a:rPr lang="en-US" sz="2000" dirty="0" err="1" smtClean="0">
                <a:solidFill>
                  <a:srgbClr val="0000FF"/>
                </a:solidFill>
                <a:latin typeface="Arial" pitchFamily="34" charset="0"/>
                <a:ea typeface="Times New Roman" pitchFamily="18" charset="0"/>
                <a:cs typeface="Arial" pitchFamily="34" charset="0"/>
              </a:rPr>
              <a:t>đoán</a:t>
            </a:r>
            <a:r>
              <a:rPr lang="en-US" sz="2000" dirty="0" smtClean="0">
                <a:solidFill>
                  <a:srgbClr val="0000FF"/>
                </a:solidFill>
                <a:latin typeface="Arial" pitchFamily="34" charset="0"/>
                <a:ea typeface="Times New Roman" pitchFamily="18" charset="0"/>
                <a:cs typeface="Arial" pitchFamily="34" charset="0"/>
              </a:rPr>
              <a:t>:  Tai </a:t>
            </a:r>
            <a:r>
              <a:rPr lang="en-US" sz="2000" dirty="0" err="1" smtClean="0">
                <a:solidFill>
                  <a:srgbClr val="0000FF"/>
                </a:solidFill>
                <a:latin typeface="Arial" pitchFamily="34" charset="0"/>
                <a:ea typeface="Times New Roman" pitchFamily="18" charset="0"/>
                <a:cs typeface="Arial" pitchFamily="34" charset="0"/>
              </a:rPr>
              <a:t>biến</a:t>
            </a:r>
            <a:r>
              <a:rPr lang="en-US" sz="2000" dirty="0" smtClean="0">
                <a:solidFill>
                  <a:srgbClr val="0000FF"/>
                </a:solidFill>
                <a:latin typeface="Arial" pitchFamily="34" charset="0"/>
                <a:ea typeface="Times New Roman" pitchFamily="18" charset="0"/>
                <a:cs typeface="Arial" pitchFamily="34" charset="0"/>
              </a:rPr>
              <a:t> </a:t>
            </a:r>
            <a:r>
              <a:rPr lang="en-US" sz="2000" dirty="0" err="1" smtClean="0">
                <a:solidFill>
                  <a:srgbClr val="0000FF"/>
                </a:solidFill>
                <a:latin typeface="Arial" pitchFamily="34" charset="0"/>
                <a:ea typeface="Times New Roman" pitchFamily="18" charset="0"/>
                <a:cs typeface="Arial" pitchFamily="34" charset="0"/>
              </a:rPr>
              <a:t>mạch</a:t>
            </a:r>
            <a:r>
              <a:rPr lang="en-US" sz="2000" dirty="0" smtClean="0">
                <a:solidFill>
                  <a:srgbClr val="0000FF"/>
                </a:solidFill>
                <a:latin typeface="Arial" pitchFamily="34" charset="0"/>
                <a:ea typeface="Times New Roman" pitchFamily="18" charset="0"/>
                <a:cs typeface="Arial" pitchFamily="34" charset="0"/>
              </a:rPr>
              <a:t> </a:t>
            </a:r>
            <a:r>
              <a:rPr lang="en-US" sz="2000" dirty="0" err="1" smtClean="0">
                <a:solidFill>
                  <a:srgbClr val="0000FF"/>
                </a:solidFill>
                <a:latin typeface="Arial" pitchFamily="34" charset="0"/>
                <a:ea typeface="Times New Roman" pitchFamily="18" charset="0"/>
                <a:cs typeface="Arial" pitchFamily="34" charset="0"/>
              </a:rPr>
              <a:t>máu</a:t>
            </a:r>
            <a:r>
              <a:rPr lang="en-US" sz="2000" dirty="0" smtClean="0">
                <a:solidFill>
                  <a:srgbClr val="0000FF"/>
                </a:solidFill>
                <a:latin typeface="Arial" pitchFamily="34" charset="0"/>
                <a:ea typeface="Times New Roman" pitchFamily="18" charset="0"/>
                <a:cs typeface="Arial" pitchFamily="34" charset="0"/>
              </a:rPr>
              <a:t> </a:t>
            </a:r>
            <a:r>
              <a:rPr lang="en-US" sz="2000" dirty="0" err="1" smtClean="0">
                <a:solidFill>
                  <a:srgbClr val="0000FF"/>
                </a:solidFill>
                <a:latin typeface="Arial" pitchFamily="34" charset="0"/>
                <a:ea typeface="Times New Roman" pitchFamily="18" charset="0"/>
                <a:cs typeface="Arial" pitchFamily="34" charset="0"/>
              </a:rPr>
              <a:t>não</a:t>
            </a:r>
            <a:endParaRPr lang="en-US" sz="2000" dirty="0" smtClean="0">
              <a:solidFill>
                <a:srgbClr val="0000FF"/>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4EAF65A9-22AB-466A-842E-C5BF9E56D958}" type="slidenum">
              <a:rPr lang="en-US" smtClean="0">
                <a:solidFill>
                  <a:prstClr val="black">
                    <a:tint val="75000"/>
                  </a:prstClr>
                </a:solidFill>
              </a:rPr>
              <a:pPr/>
              <a:t>18</a:t>
            </a:fld>
            <a:endParaRPr lang="en-US">
              <a:solidFill>
                <a:prstClr val="black">
                  <a:tint val="75000"/>
                </a:prstClr>
              </a:solidFill>
            </a:endParaRPr>
          </a:p>
        </p:txBody>
      </p:sp>
      <p:sp>
        <p:nvSpPr>
          <p:cNvPr id="9" name="Title 1"/>
          <p:cNvSpPr txBox="1">
            <a:spLocks/>
          </p:cNvSpPr>
          <p:nvPr/>
        </p:nvSpPr>
        <p:spPr>
          <a:xfrm>
            <a:off x="0" y="1"/>
            <a:ext cx="9144000" cy="685799"/>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latin typeface="Tahoma" pitchFamily="34" charset="0"/>
                <a:ea typeface="Tahoma" pitchFamily="34" charset="0"/>
                <a:cs typeface="Tahoma" pitchFamily="34" charset="0"/>
              </a:rPr>
              <a:t>PHIẾU CHĂM SÓC</a:t>
            </a:r>
            <a:endParaRPr kumimoji="0" lang="en-US" sz="2800" b="1" i="0" u="none" strike="noStrike" kern="1200" cap="none" spc="0" normalizeH="0" baseline="0" noProof="0" dirty="0">
              <a:ln>
                <a:noFill/>
              </a:ln>
              <a:solidFill>
                <a:schemeClr val="bg1"/>
              </a:solidFill>
              <a:effectLst/>
              <a:uLnTx/>
              <a:uFillTx/>
              <a:latin typeface="Tahoma" pitchFamily="34" charset="0"/>
              <a:ea typeface="Tahoma" pitchFamily="34" charset="0"/>
              <a:cs typeface="Tahoma" pitchFamily="34" charset="0"/>
            </a:endParaRPr>
          </a:p>
        </p:txBody>
      </p:sp>
      <p:pic>
        <p:nvPicPr>
          <p:cNvPr id="10" name="Picture 2" descr="C:\Users\VN-Pro\Desktop\Quy chuan Logo Cao Dang y Bach Mai_nho.jpg"/>
          <p:cNvPicPr>
            <a:picLocks noChangeAspect="1" noChangeArrowheads="1"/>
          </p:cNvPicPr>
          <p:nvPr/>
        </p:nvPicPr>
        <p:blipFill>
          <a:blip r:embed="rId3" cstate="print"/>
          <a:srcRect/>
          <a:stretch>
            <a:fillRect/>
          </a:stretch>
        </p:blipFill>
        <p:spPr bwMode="auto">
          <a:xfrm>
            <a:off x="8382000" y="1"/>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3" descr="D:\ảnh\LOGO bachmai.jpg"/>
          <p:cNvPicPr>
            <a:picLocks noChangeAspect="1" noChangeArrowheads="1"/>
          </p:cNvPicPr>
          <p:nvPr/>
        </p:nvPicPr>
        <p:blipFill>
          <a:blip r:embed="rId4"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1373643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1"/>
          </p:nvPr>
        </p:nvSpPr>
        <p:spPr>
          <a:xfrm>
            <a:off x="0" y="666748"/>
            <a:ext cx="9144000" cy="4343401"/>
          </a:xfrm>
        </p:spPr>
        <p:txBody>
          <a:bodyPr>
            <a:noAutofit/>
          </a:bodyPr>
          <a:lstStyle/>
          <a:p>
            <a:pPr>
              <a:lnSpc>
                <a:spcPct val="150000"/>
              </a:lnSpc>
              <a:spcBef>
                <a:spcPts val="0"/>
              </a:spcBef>
            </a:pPr>
            <a:endParaRPr lang="en-US" sz="2800" dirty="0" smtClean="0">
              <a:solidFill>
                <a:srgbClr val="000099"/>
              </a:solidFill>
              <a:latin typeface="Arial" pitchFamily="34" charset="0"/>
              <a:cs typeface="Arial" pitchFamily="34" charset="0"/>
            </a:endParaRPr>
          </a:p>
          <a:p>
            <a:pPr>
              <a:lnSpc>
                <a:spcPct val="150000"/>
              </a:lnSpc>
              <a:spcBef>
                <a:spcPts val="0"/>
              </a:spcBef>
            </a:pPr>
            <a:r>
              <a:rPr lang="en-US" sz="2800" b="1" dirty="0" err="1" smtClean="0">
                <a:solidFill>
                  <a:srgbClr val="FF0000"/>
                </a:solidFill>
                <a:latin typeface="Arial" pitchFamily="34" charset="0"/>
                <a:cs typeface="Arial" pitchFamily="34" charset="0"/>
              </a:rPr>
              <a:t>Câu</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hỏi</a:t>
            </a:r>
            <a:r>
              <a:rPr lang="en-US" sz="2800" b="1" dirty="0" smtClean="0">
                <a:solidFill>
                  <a:srgbClr val="FF0000"/>
                </a:solidFill>
                <a:latin typeface="Arial" pitchFamily="34" charset="0"/>
                <a:cs typeface="Arial" pitchFamily="34" charset="0"/>
              </a:rPr>
              <a:t> 3:</a:t>
            </a:r>
          </a:p>
          <a:p>
            <a:pPr>
              <a:lnSpc>
                <a:spcPct val="150000"/>
              </a:lnSpc>
              <a:spcBef>
                <a:spcPts val="0"/>
              </a:spcBef>
            </a:pPr>
            <a:r>
              <a:rPr lang="en-US" sz="2800" b="1" dirty="0" err="1" smtClean="0">
                <a:solidFill>
                  <a:srgbClr val="0000FF"/>
                </a:solidFill>
                <a:latin typeface="Arial" pitchFamily="34" charset="0"/>
                <a:cs typeface="Arial" pitchFamily="34" charset="0"/>
              </a:rPr>
              <a:t>Trình</a:t>
            </a:r>
            <a:r>
              <a:rPr lang="en-US" sz="2800" b="1" dirty="0" smtClean="0">
                <a:solidFill>
                  <a:srgbClr val="0000FF"/>
                </a:solidFill>
                <a:latin typeface="Arial" pitchFamily="34" charset="0"/>
                <a:cs typeface="Arial" pitchFamily="34" charset="0"/>
              </a:rPr>
              <a:t> </a:t>
            </a:r>
            <a:r>
              <a:rPr lang="en-US" sz="2800" b="1" dirty="0" err="1" smtClean="0">
                <a:solidFill>
                  <a:srgbClr val="0000FF"/>
                </a:solidFill>
                <a:latin typeface="Arial" pitchFamily="34" charset="0"/>
                <a:cs typeface="Arial" pitchFamily="34" charset="0"/>
              </a:rPr>
              <a:t>bày</a:t>
            </a:r>
            <a:r>
              <a:rPr lang="en-US" sz="2800" b="1" dirty="0" smtClean="0">
                <a:solidFill>
                  <a:srgbClr val="0000FF"/>
                </a:solidFill>
                <a:latin typeface="Arial" pitchFamily="34" charset="0"/>
                <a:cs typeface="Arial" pitchFamily="34" charset="0"/>
              </a:rPr>
              <a:t> tai </a:t>
            </a:r>
            <a:r>
              <a:rPr lang="en-US" sz="2800" b="1" dirty="0" err="1" smtClean="0">
                <a:solidFill>
                  <a:srgbClr val="0000FF"/>
                </a:solidFill>
                <a:latin typeface="Arial" pitchFamily="34" charset="0"/>
                <a:cs typeface="Arial" pitchFamily="34" charset="0"/>
              </a:rPr>
              <a:t>biến</a:t>
            </a:r>
            <a:r>
              <a:rPr lang="en-US" sz="2800" b="1" dirty="0" smtClean="0">
                <a:solidFill>
                  <a:srgbClr val="0000FF"/>
                </a:solidFill>
                <a:latin typeface="Arial" pitchFamily="34" charset="0"/>
                <a:cs typeface="Arial" pitchFamily="34" charset="0"/>
              </a:rPr>
              <a:t> </a:t>
            </a:r>
            <a:r>
              <a:rPr lang="en-US" sz="2800" b="1" dirty="0" err="1" smtClean="0">
                <a:solidFill>
                  <a:srgbClr val="0000FF"/>
                </a:solidFill>
                <a:latin typeface="Arial" pitchFamily="34" charset="0"/>
                <a:cs typeface="Arial" pitchFamily="34" charset="0"/>
              </a:rPr>
              <a:t>có</a:t>
            </a:r>
            <a:r>
              <a:rPr lang="en-US" sz="2800" b="1" dirty="0" smtClean="0">
                <a:solidFill>
                  <a:srgbClr val="0000FF"/>
                </a:solidFill>
                <a:latin typeface="Arial" pitchFamily="34" charset="0"/>
                <a:cs typeface="Arial" pitchFamily="34" charset="0"/>
              </a:rPr>
              <a:t> </a:t>
            </a:r>
            <a:r>
              <a:rPr lang="en-US" sz="2800" b="1" dirty="0" err="1" smtClean="0">
                <a:solidFill>
                  <a:srgbClr val="0000FF"/>
                </a:solidFill>
                <a:latin typeface="Arial" pitchFamily="34" charset="0"/>
                <a:cs typeface="Arial" pitchFamily="34" charset="0"/>
              </a:rPr>
              <a:t>thể</a:t>
            </a:r>
            <a:r>
              <a:rPr lang="en-US" sz="2800" b="1" dirty="0" smtClean="0">
                <a:solidFill>
                  <a:srgbClr val="0000FF"/>
                </a:solidFill>
                <a:latin typeface="Arial" pitchFamily="34" charset="0"/>
                <a:cs typeface="Arial" pitchFamily="34" charset="0"/>
              </a:rPr>
              <a:t> </a:t>
            </a:r>
            <a:r>
              <a:rPr lang="en-US" sz="2800" b="1" dirty="0" err="1" smtClean="0">
                <a:solidFill>
                  <a:srgbClr val="0000FF"/>
                </a:solidFill>
                <a:latin typeface="Arial" pitchFamily="34" charset="0"/>
                <a:cs typeface="Arial" pitchFamily="34" charset="0"/>
              </a:rPr>
              <a:t>gặp</a:t>
            </a:r>
            <a:r>
              <a:rPr lang="en-US" sz="2800" b="1" dirty="0" smtClean="0">
                <a:solidFill>
                  <a:srgbClr val="0000FF"/>
                </a:solidFill>
                <a:latin typeface="Arial" pitchFamily="34" charset="0"/>
                <a:cs typeface="Arial" pitchFamily="34" charset="0"/>
              </a:rPr>
              <a:t> </a:t>
            </a:r>
          </a:p>
          <a:p>
            <a:pPr>
              <a:lnSpc>
                <a:spcPct val="150000"/>
              </a:lnSpc>
              <a:spcBef>
                <a:spcPts val="0"/>
              </a:spcBef>
            </a:pPr>
            <a:r>
              <a:rPr lang="en-US" sz="2800" b="1" dirty="0" err="1" smtClean="0">
                <a:solidFill>
                  <a:srgbClr val="0000FF"/>
                </a:solidFill>
                <a:latin typeface="Arial" pitchFamily="34" charset="0"/>
                <a:cs typeface="Arial" pitchFamily="34" charset="0"/>
              </a:rPr>
              <a:t>khi</a:t>
            </a:r>
            <a:r>
              <a:rPr lang="en-US" sz="2800" b="1" dirty="0" smtClean="0">
                <a:solidFill>
                  <a:srgbClr val="0000FF"/>
                </a:solidFill>
                <a:latin typeface="Arial" pitchFamily="34" charset="0"/>
                <a:cs typeface="Arial" pitchFamily="34" charset="0"/>
              </a:rPr>
              <a:t> </a:t>
            </a:r>
            <a:r>
              <a:rPr lang="en-US" sz="2800" b="1" dirty="0" err="1" smtClean="0">
                <a:solidFill>
                  <a:srgbClr val="0000FF"/>
                </a:solidFill>
                <a:latin typeface="Arial" pitchFamily="34" charset="0"/>
                <a:cs typeface="Arial" pitchFamily="34" charset="0"/>
              </a:rPr>
              <a:t>thực</a:t>
            </a:r>
            <a:r>
              <a:rPr lang="en-US" sz="2800" b="1" dirty="0" smtClean="0">
                <a:solidFill>
                  <a:srgbClr val="0000FF"/>
                </a:solidFill>
                <a:latin typeface="Arial" pitchFamily="34" charset="0"/>
                <a:cs typeface="Arial" pitchFamily="34" charset="0"/>
              </a:rPr>
              <a:t> </a:t>
            </a:r>
            <a:r>
              <a:rPr lang="en-US" sz="2800" b="1" dirty="0" err="1" smtClean="0">
                <a:solidFill>
                  <a:srgbClr val="0000FF"/>
                </a:solidFill>
                <a:latin typeface="Arial" pitchFamily="34" charset="0"/>
                <a:cs typeface="Arial" pitchFamily="34" charset="0"/>
              </a:rPr>
              <a:t>hiện</a:t>
            </a:r>
            <a:r>
              <a:rPr lang="en-US" sz="2800" b="1" dirty="0" smtClean="0">
                <a:solidFill>
                  <a:srgbClr val="0000FF"/>
                </a:solidFill>
                <a:latin typeface="Arial" pitchFamily="34" charset="0"/>
                <a:cs typeface="Arial" pitchFamily="34" charset="0"/>
              </a:rPr>
              <a:t> </a:t>
            </a:r>
            <a:r>
              <a:rPr lang="en-US" sz="2800" b="1" dirty="0" err="1" smtClean="0">
                <a:solidFill>
                  <a:srgbClr val="0000FF"/>
                </a:solidFill>
                <a:latin typeface="Arial" pitchFamily="34" charset="0"/>
                <a:cs typeface="Arial" pitchFamily="34" charset="0"/>
              </a:rPr>
              <a:t>thay</a:t>
            </a:r>
            <a:r>
              <a:rPr lang="en-US" sz="2800" b="1" dirty="0" smtClean="0">
                <a:solidFill>
                  <a:srgbClr val="0000FF"/>
                </a:solidFill>
                <a:latin typeface="Arial" pitchFamily="34" charset="0"/>
                <a:cs typeface="Arial" pitchFamily="34" charset="0"/>
              </a:rPr>
              <a:t> </a:t>
            </a:r>
            <a:r>
              <a:rPr lang="en-US" sz="2800" b="1" dirty="0" err="1" smtClean="0">
                <a:solidFill>
                  <a:srgbClr val="0000FF"/>
                </a:solidFill>
                <a:latin typeface="Arial" pitchFamily="34" charset="0"/>
                <a:cs typeface="Arial" pitchFamily="34" charset="0"/>
              </a:rPr>
              <a:t>băng</a:t>
            </a:r>
            <a:r>
              <a:rPr lang="en-US" sz="2800" b="1" dirty="0" smtClean="0">
                <a:solidFill>
                  <a:srgbClr val="0000FF"/>
                </a:solidFill>
                <a:latin typeface="Arial" pitchFamily="34" charset="0"/>
                <a:cs typeface="Arial" pitchFamily="34" charset="0"/>
              </a:rPr>
              <a:t> </a:t>
            </a:r>
            <a:r>
              <a:rPr lang="en-US" sz="2800" b="1" dirty="0" err="1" smtClean="0">
                <a:solidFill>
                  <a:srgbClr val="0000FF"/>
                </a:solidFill>
                <a:latin typeface="Arial" pitchFamily="34" charset="0"/>
                <a:cs typeface="Arial" pitchFamily="34" charset="0"/>
              </a:rPr>
              <a:t>mở</a:t>
            </a:r>
            <a:r>
              <a:rPr lang="en-US" sz="2800" b="1" dirty="0" smtClean="0">
                <a:solidFill>
                  <a:srgbClr val="0000FF"/>
                </a:solidFill>
                <a:latin typeface="Arial" pitchFamily="34" charset="0"/>
                <a:cs typeface="Arial" pitchFamily="34" charset="0"/>
              </a:rPr>
              <a:t> </a:t>
            </a:r>
            <a:r>
              <a:rPr lang="en-US" sz="2800" b="1" dirty="0" err="1" smtClean="0">
                <a:solidFill>
                  <a:srgbClr val="0000FF"/>
                </a:solidFill>
                <a:latin typeface="Arial" pitchFamily="34" charset="0"/>
                <a:cs typeface="Arial" pitchFamily="34" charset="0"/>
              </a:rPr>
              <a:t>khí</a:t>
            </a:r>
            <a:r>
              <a:rPr lang="en-US" sz="2800" b="1" dirty="0" smtClean="0">
                <a:solidFill>
                  <a:srgbClr val="0000FF"/>
                </a:solidFill>
                <a:latin typeface="Arial" pitchFamily="34" charset="0"/>
                <a:cs typeface="Arial" pitchFamily="34" charset="0"/>
              </a:rPr>
              <a:t> </a:t>
            </a:r>
            <a:r>
              <a:rPr lang="en-US" sz="2800" b="1" dirty="0" err="1" smtClean="0">
                <a:solidFill>
                  <a:srgbClr val="0000FF"/>
                </a:solidFill>
                <a:latin typeface="Arial" pitchFamily="34" charset="0"/>
                <a:cs typeface="Arial" pitchFamily="34" charset="0"/>
              </a:rPr>
              <a:t>quản</a:t>
            </a:r>
            <a:r>
              <a:rPr lang="en-US" sz="2800" b="1" dirty="0" smtClean="0">
                <a:solidFill>
                  <a:srgbClr val="0000FF"/>
                </a:solidFill>
                <a:latin typeface="Arial" pitchFamily="34" charset="0"/>
                <a:cs typeface="Arial" pitchFamily="34" charset="0"/>
              </a:rPr>
              <a:t>?</a:t>
            </a:r>
          </a:p>
          <a:p>
            <a:pPr algn="l">
              <a:lnSpc>
                <a:spcPct val="150000"/>
              </a:lnSpc>
              <a:spcBef>
                <a:spcPts val="0"/>
              </a:spcBef>
            </a:pPr>
            <a:endParaRPr lang="en-US" sz="2800" b="1" dirty="0">
              <a:solidFill>
                <a:srgbClr val="000099"/>
              </a:solidFill>
              <a:latin typeface="Arial" pitchFamily="34" charset="0"/>
              <a:cs typeface="Arial" pitchFamily="34" charset="0"/>
            </a:endParaRPr>
          </a:p>
        </p:txBody>
      </p:sp>
      <p:sp>
        <p:nvSpPr>
          <p:cNvPr id="7" name="Subtitle 2"/>
          <p:cNvSpPr txBox="1">
            <a:spLocks/>
          </p:cNvSpPr>
          <p:nvPr/>
        </p:nvSpPr>
        <p:spPr>
          <a:xfrm>
            <a:off x="0" y="685800"/>
            <a:ext cx="9144000" cy="514350"/>
          </a:xfrm>
          <a:prstGeom prst="rect">
            <a:avLst/>
          </a:prstGeom>
        </p:spPr>
        <p:txBody>
          <a:bodyPr vert="horz" lIns="91440" tIns="45720" rIns="91440" bIns="45720" rtlCol="0">
            <a:normAutofit fontScale="92500" lnSpcReduction="10000"/>
          </a:bodyPr>
          <a:lstStyle/>
          <a:p>
            <a:pPr algn="ctr">
              <a:spcBef>
                <a:spcPct val="20000"/>
              </a:spcBef>
              <a:buFont typeface="Arial" pitchFamily="34" charset="0"/>
              <a:buNone/>
              <a:defRPr/>
            </a:pPr>
            <a:endParaRPr lang="en-US" sz="3200" b="1" dirty="0" smtClean="0">
              <a:solidFill>
                <a:srgbClr val="FF0000"/>
              </a:solidFill>
              <a:latin typeface="Tahoma" pitchFamily="34" charset="0"/>
              <a:ea typeface="Tahoma" pitchFamily="34" charset="0"/>
              <a:cs typeface="Tahoma" pitchFamily="34" charset="0"/>
            </a:endParaRPr>
          </a:p>
        </p:txBody>
      </p:sp>
      <p:sp>
        <p:nvSpPr>
          <p:cNvPr id="3" name="Slide Number Placeholder 2"/>
          <p:cNvSpPr>
            <a:spLocks noGrp="1"/>
          </p:cNvSpPr>
          <p:nvPr>
            <p:ph type="sldNum" sz="quarter" idx="12"/>
          </p:nvPr>
        </p:nvSpPr>
        <p:spPr/>
        <p:txBody>
          <a:bodyPr/>
          <a:lstStyle/>
          <a:p>
            <a:fld id="{4EAF65A9-22AB-466A-842E-C5BF9E56D958}" type="slidenum">
              <a:rPr lang="en-US" smtClean="0">
                <a:solidFill>
                  <a:prstClr val="black">
                    <a:tint val="75000"/>
                  </a:prstClr>
                </a:solidFill>
              </a:rPr>
              <a:pPr/>
              <a:t>19</a:t>
            </a:fld>
            <a:endParaRPr lang="en-US">
              <a:solidFill>
                <a:prstClr val="black">
                  <a:tint val="75000"/>
                </a:prstClr>
              </a:solidFill>
            </a:endParaRPr>
          </a:p>
        </p:txBody>
      </p:sp>
      <p:sp>
        <p:nvSpPr>
          <p:cNvPr id="9" name="Title 1"/>
          <p:cNvSpPr txBox="1">
            <a:spLocks/>
          </p:cNvSpPr>
          <p:nvPr/>
        </p:nvSpPr>
        <p:spPr>
          <a:xfrm>
            <a:off x="0" y="1"/>
            <a:ext cx="9144000" cy="685799"/>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600" b="1" dirty="0" smtClean="0">
                <a:solidFill>
                  <a:schemeClr val="bg1"/>
                </a:solidFill>
                <a:latin typeface="Tahoma" pitchFamily="34" charset="0"/>
                <a:ea typeface="Tahoma" pitchFamily="34" charset="0"/>
                <a:cs typeface="Tahoma" pitchFamily="34" charset="0"/>
              </a:rPr>
              <a:t>5. TAI BIẾN</a:t>
            </a:r>
            <a:endParaRPr kumimoji="0" lang="en-US" sz="2600" b="1" i="0" u="none" strike="noStrike" kern="1200" cap="none" spc="0" normalizeH="0" baseline="0" noProof="0" dirty="0">
              <a:ln>
                <a:noFill/>
              </a:ln>
              <a:solidFill>
                <a:schemeClr val="bg1"/>
              </a:solidFill>
              <a:effectLst/>
              <a:uLnTx/>
              <a:uFillTx/>
              <a:latin typeface="Tahoma" pitchFamily="34" charset="0"/>
              <a:ea typeface="Tahoma" pitchFamily="34" charset="0"/>
              <a:cs typeface="Tahoma" pitchFamily="34" charset="0"/>
            </a:endParaRPr>
          </a:p>
        </p:txBody>
      </p:sp>
      <p:pic>
        <p:nvPicPr>
          <p:cNvPr id="12" name="Picture 2" descr="C:\Users\VN-Pro\Desktop\Quy chuan Logo Cao Dang y Bach Mai_nho.jpg"/>
          <p:cNvPicPr>
            <a:picLocks noChangeAspect="1" noChangeArrowheads="1"/>
          </p:cNvPicPr>
          <p:nvPr/>
        </p:nvPicPr>
        <p:blipFill>
          <a:blip r:embed="rId3" cstate="print"/>
          <a:srcRect/>
          <a:stretch>
            <a:fillRect/>
          </a:stretch>
        </p:blipFill>
        <p:spPr bwMode="auto">
          <a:xfrm>
            <a:off x="8382000" y="1"/>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Picture 3" descr="D:\ảnh\LOGO bachmai.jpg"/>
          <p:cNvPicPr>
            <a:picLocks noChangeAspect="1" noChangeArrowheads="1"/>
          </p:cNvPicPr>
          <p:nvPr/>
        </p:nvPicPr>
        <p:blipFill>
          <a:blip r:embed="rId4"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1635321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0" y="685800"/>
            <a:ext cx="9144000" cy="514350"/>
          </a:xfrm>
          <a:prstGeom prst="rect">
            <a:avLst/>
          </a:prstGeom>
        </p:spPr>
        <p:txBody>
          <a:bodyPr vert="horz" lIns="91440" tIns="45720" rIns="91440" bIns="45720" rtlCol="0">
            <a:normAutofit fontScale="92500"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smtClean="0">
              <a:ln>
                <a:noFill/>
              </a:ln>
              <a:solidFill>
                <a:srgbClr val="FF0000"/>
              </a:solidFill>
              <a:effectLst/>
              <a:uLnTx/>
              <a:uFillTx/>
              <a:latin typeface="Tahoma" pitchFamily="34" charset="0"/>
              <a:ea typeface="Tahoma" pitchFamily="34" charset="0"/>
              <a:cs typeface="Tahoma" pitchFamily="34" charset="0"/>
            </a:endParaRPr>
          </a:p>
        </p:txBody>
      </p:sp>
      <p:sp>
        <p:nvSpPr>
          <p:cNvPr id="9" name="Subtitle 2"/>
          <p:cNvSpPr txBox="1">
            <a:spLocks/>
          </p:cNvSpPr>
          <p:nvPr/>
        </p:nvSpPr>
        <p:spPr>
          <a:xfrm>
            <a:off x="762000" y="1143000"/>
            <a:ext cx="8153400" cy="37719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a:ln>
                <a:noFill/>
              </a:ln>
              <a:solidFill>
                <a:srgbClr val="0070C0"/>
              </a:solidFill>
              <a:effectLst/>
              <a:uLnTx/>
              <a:uFillTx/>
              <a:latin typeface="Times New Roman" pitchFamily="18" charset="0"/>
              <a:ea typeface="Tahoma" pitchFamily="34" charset="0"/>
              <a:cs typeface="Times New Roman" pitchFamily="18" charset="0"/>
            </a:endParaRPr>
          </a:p>
        </p:txBody>
      </p:sp>
      <p:sp>
        <p:nvSpPr>
          <p:cNvPr id="11" name="Subtitle 2"/>
          <p:cNvSpPr txBox="1">
            <a:spLocks/>
          </p:cNvSpPr>
          <p:nvPr/>
        </p:nvSpPr>
        <p:spPr>
          <a:xfrm>
            <a:off x="228600" y="1143000"/>
            <a:ext cx="8686800" cy="3829050"/>
          </a:xfrm>
          <a:prstGeom prst="rect">
            <a:avLst/>
          </a:prstGeom>
        </p:spPr>
        <p:txBody>
          <a:bodyPr vert="horz" lIns="91440" tIns="45720" rIns="91440" bIns="45720" rtlCol="0">
            <a:normAutofit/>
          </a:bodyPr>
          <a:lstStyle/>
          <a:p>
            <a:pPr marL="514350" marR="0" lvl="0" indent="-514350" defTabSz="914400" rtl="0" eaLnBrk="1" fontAlgn="auto" latinLnBrk="0" hangingPunct="1">
              <a:lnSpc>
                <a:spcPct val="100000"/>
              </a:lnSpc>
              <a:spcBef>
                <a:spcPct val="20000"/>
              </a:spcBef>
              <a:spcAft>
                <a:spcPts val="0"/>
              </a:spcAft>
              <a:buClrTx/>
              <a:buSzTx/>
              <a:tabLst/>
              <a:defRPr/>
            </a:pPr>
            <a:endParaRPr lang="en-US" sz="3200" b="1" dirty="0" smtClean="0">
              <a:solidFill>
                <a:srgbClr val="0070C0"/>
              </a:solidFill>
              <a:latin typeface="Tahoma" pitchFamily="34" charset="0"/>
              <a:ea typeface="Tahoma" pitchFamily="34" charset="0"/>
              <a:cs typeface="Tahoma" pitchFamily="34" charset="0"/>
            </a:endParaRPr>
          </a:p>
          <a:p>
            <a:pPr marL="514350" marR="0" lvl="0" indent="-514350" algn="ctr" defTabSz="914400" rtl="0" eaLnBrk="1" fontAlgn="auto" latinLnBrk="0" hangingPunct="1">
              <a:lnSpc>
                <a:spcPct val="100000"/>
              </a:lnSpc>
              <a:spcBef>
                <a:spcPct val="20000"/>
              </a:spcBef>
              <a:spcAft>
                <a:spcPts val="0"/>
              </a:spcAft>
              <a:buClrTx/>
              <a:buSzTx/>
              <a:buFont typeface="Arial" pitchFamily="34" charset="0"/>
              <a:buAutoNum type="arabicPeriod"/>
              <a:tabLst/>
              <a:defRPr/>
            </a:pPr>
            <a:endParaRPr kumimoji="0" lang="en-US" sz="3200" b="1" i="0" u="none" strike="noStrike" kern="1200" cap="none" spc="0" normalizeH="0" baseline="0" noProof="0" dirty="0">
              <a:ln>
                <a:noFill/>
              </a:ln>
              <a:solidFill>
                <a:srgbClr val="0070C0"/>
              </a:solidFill>
              <a:effectLst/>
              <a:uLnTx/>
              <a:uFillTx/>
              <a:latin typeface="Tahoma" pitchFamily="34" charset="0"/>
              <a:ea typeface="Tahoma" pitchFamily="34" charset="0"/>
              <a:cs typeface="Tahoma" pitchFamily="34" charset="0"/>
            </a:endParaRPr>
          </a:p>
        </p:txBody>
      </p:sp>
      <p:sp>
        <p:nvSpPr>
          <p:cNvPr id="6" name="Subtitle 2"/>
          <p:cNvSpPr>
            <a:spLocks noGrp="1"/>
          </p:cNvSpPr>
          <p:nvPr>
            <p:ph type="subTitle" idx="1"/>
          </p:nvPr>
        </p:nvSpPr>
        <p:spPr>
          <a:xfrm>
            <a:off x="76200" y="666749"/>
            <a:ext cx="8991600" cy="1418921"/>
          </a:xfrm>
        </p:spPr>
        <p:txBody>
          <a:bodyPr>
            <a:noAutofit/>
          </a:bodyPr>
          <a:lstStyle/>
          <a:p>
            <a:pPr>
              <a:lnSpc>
                <a:spcPct val="120000"/>
              </a:lnSpc>
              <a:spcBef>
                <a:spcPts val="0"/>
              </a:spcBef>
            </a:pPr>
            <a:r>
              <a:rPr lang="en-US" sz="2600" b="1" dirty="0" err="1" smtClean="0">
                <a:solidFill>
                  <a:srgbClr val="FF0000"/>
                </a:solidFill>
                <a:latin typeface="Arial" pitchFamily="34" charset="0"/>
                <a:ea typeface="Tahoma" pitchFamily="34" charset="0"/>
                <a:cs typeface="Arial" pitchFamily="34" charset="0"/>
              </a:rPr>
              <a:t>Câu</a:t>
            </a:r>
            <a:r>
              <a:rPr lang="en-US" sz="2600" b="1" dirty="0" smtClean="0">
                <a:solidFill>
                  <a:srgbClr val="FF0000"/>
                </a:solidFill>
                <a:latin typeface="Arial" pitchFamily="34" charset="0"/>
                <a:ea typeface="Tahoma" pitchFamily="34" charset="0"/>
                <a:cs typeface="Arial" pitchFamily="34" charset="0"/>
              </a:rPr>
              <a:t> </a:t>
            </a:r>
            <a:r>
              <a:rPr lang="en-US" sz="2600" b="1" dirty="0" err="1" smtClean="0">
                <a:solidFill>
                  <a:srgbClr val="FF0000"/>
                </a:solidFill>
                <a:latin typeface="Arial" pitchFamily="34" charset="0"/>
                <a:ea typeface="Tahoma" pitchFamily="34" charset="0"/>
                <a:cs typeface="Arial" pitchFamily="34" charset="0"/>
              </a:rPr>
              <a:t>hỏi</a:t>
            </a:r>
            <a:r>
              <a:rPr lang="en-US" sz="2600" b="1" dirty="0" smtClean="0">
                <a:solidFill>
                  <a:srgbClr val="FF0000"/>
                </a:solidFill>
                <a:latin typeface="Arial" pitchFamily="34" charset="0"/>
                <a:ea typeface="Tahoma" pitchFamily="34" charset="0"/>
                <a:cs typeface="Arial" pitchFamily="34" charset="0"/>
              </a:rPr>
              <a:t>:</a:t>
            </a:r>
          </a:p>
          <a:p>
            <a:pPr algn="l">
              <a:lnSpc>
                <a:spcPct val="120000"/>
              </a:lnSpc>
              <a:spcBef>
                <a:spcPts val="0"/>
              </a:spcBef>
            </a:pPr>
            <a:r>
              <a:rPr lang="en-US" sz="2400" b="1" dirty="0" smtClean="0">
                <a:solidFill>
                  <a:srgbClr val="0000FF"/>
                </a:solidFill>
                <a:latin typeface="Arial" pitchFamily="34" charset="0"/>
                <a:ea typeface="Tahoma" pitchFamily="34" charset="0"/>
                <a:cs typeface="Arial" pitchFamily="34" charset="0"/>
              </a:rPr>
              <a:t>NB </a:t>
            </a:r>
            <a:r>
              <a:rPr lang="en-US" sz="2400" b="1" dirty="0" err="1" smtClean="0">
                <a:solidFill>
                  <a:srgbClr val="0000FF"/>
                </a:solidFill>
                <a:latin typeface="Arial" pitchFamily="34" charset="0"/>
                <a:ea typeface="Tahoma" pitchFamily="34" charset="0"/>
                <a:cs typeface="Arial" pitchFamily="34" charset="0"/>
              </a:rPr>
              <a:t>đang</a:t>
            </a:r>
            <a:r>
              <a:rPr lang="en-US" sz="2400" b="1" dirty="0" smtClean="0">
                <a:solidFill>
                  <a:srgbClr val="0000FF"/>
                </a:solidFill>
                <a:latin typeface="Arial" pitchFamily="34" charset="0"/>
                <a:ea typeface="Tahoma" pitchFamily="34" charset="0"/>
                <a:cs typeface="Arial" pitchFamily="34" charset="0"/>
              </a:rPr>
              <a:t> </a:t>
            </a:r>
            <a:r>
              <a:rPr lang="en-US" sz="2400" b="1" dirty="0" err="1" smtClean="0">
                <a:solidFill>
                  <a:srgbClr val="0000FF"/>
                </a:solidFill>
                <a:latin typeface="Arial" pitchFamily="34" charset="0"/>
                <a:ea typeface="Tahoma" pitchFamily="34" charset="0"/>
                <a:cs typeface="Arial" pitchFamily="34" charset="0"/>
              </a:rPr>
              <a:t>được</a:t>
            </a:r>
            <a:r>
              <a:rPr lang="en-US" sz="2400" b="1" dirty="0" smtClean="0">
                <a:solidFill>
                  <a:srgbClr val="0000FF"/>
                </a:solidFill>
                <a:latin typeface="Arial" pitchFamily="34" charset="0"/>
                <a:ea typeface="Tahoma" pitchFamily="34" charset="0"/>
                <a:cs typeface="Arial" pitchFamily="34" charset="0"/>
              </a:rPr>
              <a:t> </a:t>
            </a:r>
            <a:r>
              <a:rPr lang="en-US" sz="2400" b="1" dirty="0" err="1" smtClean="0">
                <a:solidFill>
                  <a:srgbClr val="0000FF"/>
                </a:solidFill>
                <a:latin typeface="Arial" pitchFamily="34" charset="0"/>
                <a:ea typeface="Tahoma" pitchFamily="34" charset="0"/>
                <a:cs typeface="Arial" pitchFamily="34" charset="0"/>
              </a:rPr>
              <a:t>hỗ</a:t>
            </a:r>
            <a:r>
              <a:rPr lang="en-US" sz="2400" b="1" dirty="0" smtClean="0">
                <a:solidFill>
                  <a:srgbClr val="0000FF"/>
                </a:solidFill>
                <a:latin typeface="Arial" pitchFamily="34" charset="0"/>
                <a:ea typeface="Tahoma" pitchFamily="34" charset="0"/>
                <a:cs typeface="Arial" pitchFamily="34" charset="0"/>
              </a:rPr>
              <a:t> </a:t>
            </a:r>
            <a:r>
              <a:rPr lang="en-US" sz="2400" b="1" dirty="0" err="1" smtClean="0">
                <a:solidFill>
                  <a:srgbClr val="0000FF"/>
                </a:solidFill>
                <a:latin typeface="Arial" pitchFamily="34" charset="0"/>
                <a:ea typeface="Tahoma" pitchFamily="34" charset="0"/>
                <a:cs typeface="Arial" pitchFamily="34" charset="0"/>
              </a:rPr>
              <a:t>trợ</a:t>
            </a:r>
            <a:r>
              <a:rPr lang="en-US" sz="2400" b="1" dirty="0" smtClean="0">
                <a:solidFill>
                  <a:srgbClr val="0000FF"/>
                </a:solidFill>
                <a:latin typeface="Arial" pitchFamily="34" charset="0"/>
                <a:ea typeface="Tahoma" pitchFamily="34" charset="0"/>
                <a:cs typeface="Arial" pitchFamily="34" charset="0"/>
              </a:rPr>
              <a:t> </a:t>
            </a:r>
            <a:r>
              <a:rPr lang="en-US" sz="2400" b="1" dirty="0" err="1" smtClean="0">
                <a:solidFill>
                  <a:srgbClr val="0000FF"/>
                </a:solidFill>
                <a:latin typeface="Arial" pitchFamily="34" charset="0"/>
                <a:ea typeface="Tahoma" pitchFamily="34" charset="0"/>
                <a:cs typeface="Arial" pitchFamily="34" charset="0"/>
              </a:rPr>
              <a:t>gì</a:t>
            </a:r>
            <a:r>
              <a:rPr lang="en-US" sz="2400" b="1" dirty="0" smtClean="0">
                <a:solidFill>
                  <a:srgbClr val="0000FF"/>
                </a:solidFill>
                <a:latin typeface="Arial" pitchFamily="34" charset="0"/>
                <a:ea typeface="Tahoma" pitchFamily="34" charset="0"/>
                <a:cs typeface="Arial" pitchFamily="34" charset="0"/>
              </a:rPr>
              <a:t> </a:t>
            </a:r>
            <a:r>
              <a:rPr lang="en-US" sz="2400" b="1" dirty="0" err="1" smtClean="0">
                <a:solidFill>
                  <a:srgbClr val="0000FF"/>
                </a:solidFill>
                <a:latin typeface="Arial" pitchFamily="34" charset="0"/>
                <a:ea typeface="Tahoma" pitchFamily="34" charset="0"/>
                <a:cs typeface="Arial" pitchFamily="34" charset="0"/>
              </a:rPr>
              <a:t>về</a:t>
            </a:r>
            <a:r>
              <a:rPr lang="en-US" sz="2400" b="1" dirty="0" smtClean="0">
                <a:solidFill>
                  <a:srgbClr val="0000FF"/>
                </a:solidFill>
                <a:latin typeface="Arial" pitchFamily="34" charset="0"/>
                <a:ea typeface="Tahoma" pitchFamily="34" charset="0"/>
                <a:cs typeface="Arial" pitchFamily="34" charset="0"/>
              </a:rPr>
              <a:t> </a:t>
            </a:r>
            <a:r>
              <a:rPr lang="en-US" sz="2400" b="1" dirty="0" err="1" smtClean="0">
                <a:solidFill>
                  <a:srgbClr val="0000FF"/>
                </a:solidFill>
                <a:latin typeface="Arial" pitchFamily="34" charset="0"/>
                <a:ea typeface="Tahoma" pitchFamily="34" charset="0"/>
                <a:cs typeface="Arial" pitchFamily="34" charset="0"/>
              </a:rPr>
              <a:t>hô</a:t>
            </a:r>
            <a:r>
              <a:rPr lang="en-US" sz="2400" b="1" dirty="0" smtClean="0">
                <a:solidFill>
                  <a:srgbClr val="0000FF"/>
                </a:solidFill>
                <a:latin typeface="Arial" pitchFamily="34" charset="0"/>
                <a:ea typeface="Tahoma" pitchFamily="34" charset="0"/>
                <a:cs typeface="Arial" pitchFamily="34" charset="0"/>
              </a:rPr>
              <a:t> </a:t>
            </a:r>
            <a:r>
              <a:rPr lang="en-US" sz="2400" b="1" dirty="0" err="1" smtClean="0">
                <a:solidFill>
                  <a:srgbClr val="0000FF"/>
                </a:solidFill>
                <a:latin typeface="Arial" pitchFamily="34" charset="0"/>
                <a:ea typeface="Tahoma" pitchFamily="34" charset="0"/>
                <a:cs typeface="Arial" pitchFamily="34" charset="0"/>
              </a:rPr>
              <a:t>hấp</a:t>
            </a:r>
            <a:r>
              <a:rPr lang="en-US" sz="2400" b="1" dirty="0" smtClean="0">
                <a:solidFill>
                  <a:srgbClr val="0000FF"/>
                </a:solidFill>
                <a:latin typeface="Arial" pitchFamily="34" charset="0"/>
                <a:ea typeface="Tahoma" pitchFamily="34" charset="0"/>
                <a:cs typeface="Arial" pitchFamily="34" charset="0"/>
              </a:rPr>
              <a:t>? </a:t>
            </a:r>
            <a:r>
              <a:rPr lang="en-US" sz="2400" b="1" dirty="0" err="1" smtClean="0">
                <a:solidFill>
                  <a:srgbClr val="0000FF"/>
                </a:solidFill>
                <a:latin typeface="Arial" pitchFamily="34" charset="0"/>
                <a:ea typeface="Tahoma" pitchFamily="34" charset="0"/>
                <a:cs typeface="Arial" pitchFamily="34" charset="0"/>
              </a:rPr>
              <a:t>Phân</a:t>
            </a:r>
            <a:r>
              <a:rPr lang="en-US" sz="2400" b="1" dirty="0" smtClean="0">
                <a:solidFill>
                  <a:srgbClr val="0000FF"/>
                </a:solidFill>
                <a:latin typeface="Arial" pitchFamily="34" charset="0"/>
                <a:ea typeface="Tahoma" pitchFamily="34" charset="0"/>
                <a:cs typeface="Arial" pitchFamily="34" charset="0"/>
              </a:rPr>
              <a:t> </a:t>
            </a:r>
            <a:r>
              <a:rPr lang="en-US" sz="2400" b="1" dirty="0" err="1" smtClean="0">
                <a:solidFill>
                  <a:srgbClr val="0000FF"/>
                </a:solidFill>
                <a:latin typeface="Arial" pitchFamily="34" charset="0"/>
                <a:ea typeface="Tahoma" pitchFamily="34" charset="0"/>
                <a:cs typeface="Arial" pitchFamily="34" charset="0"/>
              </a:rPr>
              <a:t>biệt</a:t>
            </a:r>
            <a:r>
              <a:rPr lang="en-US" sz="2400" b="1" dirty="0" smtClean="0">
                <a:solidFill>
                  <a:srgbClr val="0000FF"/>
                </a:solidFill>
                <a:latin typeface="Arial" pitchFamily="34" charset="0"/>
                <a:ea typeface="Tahoma" pitchFamily="34" charset="0"/>
                <a:cs typeface="Arial" pitchFamily="34" charset="0"/>
              </a:rPr>
              <a:t> NB </a:t>
            </a:r>
            <a:r>
              <a:rPr lang="en-US" sz="2400" b="1" dirty="0" err="1" smtClean="0">
                <a:solidFill>
                  <a:srgbClr val="0000FF"/>
                </a:solidFill>
                <a:latin typeface="Arial" pitchFamily="34" charset="0"/>
                <a:ea typeface="Tahoma" pitchFamily="34" charset="0"/>
                <a:cs typeface="Arial" pitchFamily="34" charset="0"/>
              </a:rPr>
              <a:t>đặt</a:t>
            </a:r>
            <a:r>
              <a:rPr lang="en-US" sz="2400" b="1" dirty="0" smtClean="0">
                <a:solidFill>
                  <a:srgbClr val="0000FF"/>
                </a:solidFill>
                <a:latin typeface="Arial" pitchFamily="34" charset="0"/>
                <a:ea typeface="Tahoma" pitchFamily="34" charset="0"/>
                <a:cs typeface="Arial" pitchFamily="34" charset="0"/>
              </a:rPr>
              <a:t> </a:t>
            </a:r>
            <a:r>
              <a:rPr lang="en-US" sz="2400" b="1" dirty="0" err="1" smtClean="0">
                <a:solidFill>
                  <a:srgbClr val="0000FF"/>
                </a:solidFill>
                <a:latin typeface="Arial" pitchFamily="34" charset="0"/>
                <a:ea typeface="Tahoma" pitchFamily="34" charset="0"/>
                <a:cs typeface="Arial" pitchFamily="34" charset="0"/>
              </a:rPr>
              <a:t>Nội</a:t>
            </a:r>
            <a:r>
              <a:rPr lang="en-US" sz="2400" b="1" dirty="0" smtClean="0">
                <a:solidFill>
                  <a:srgbClr val="0000FF"/>
                </a:solidFill>
                <a:latin typeface="Arial" pitchFamily="34" charset="0"/>
                <a:ea typeface="Tahoma" pitchFamily="34" charset="0"/>
                <a:cs typeface="Arial" pitchFamily="34" charset="0"/>
              </a:rPr>
              <a:t> </a:t>
            </a:r>
            <a:r>
              <a:rPr lang="en-US" sz="2400" b="1" dirty="0" err="1" smtClean="0">
                <a:solidFill>
                  <a:srgbClr val="0000FF"/>
                </a:solidFill>
                <a:latin typeface="Arial" pitchFamily="34" charset="0"/>
                <a:ea typeface="Tahoma" pitchFamily="34" charset="0"/>
                <a:cs typeface="Arial" pitchFamily="34" charset="0"/>
              </a:rPr>
              <a:t>khí</a:t>
            </a:r>
            <a:r>
              <a:rPr lang="en-US" sz="2400" b="1" dirty="0" smtClean="0">
                <a:solidFill>
                  <a:srgbClr val="0000FF"/>
                </a:solidFill>
                <a:latin typeface="Arial" pitchFamily="34" charset="0"/>
                <a:ea typeface="Tahoma" pitchFamily="34" charset="0"/>
                <a:cs typeface="Arial" pitchFamily="34" charset="0"/>
              </a:rPr>
              <a:t> </a:t>
            </a:r>
            <a:r>
              <a:rPr lang="en-US" sz="2400" b="1" dirty="0" err="1" smtClean="0">
                <a:solidFill>
                  <a:srgbClr val="0000FF"/>
                </a:solidFill>
                <a:latin typeface="Arial" pitchFamily="34" charset="0"/>
                <a:ea typeface="Tahoma" pitchFamily="34" charset="0"/>
                <a:cs typeface="Arial" pitchFamily="34" charset="0"/>
              </a:rPr>
              <a:t>quản</a:t>
            </a:r>
            <a:r>
              <a:rPr lang="en-US" sz="2400" b="1" dirty="0" smtClean="0">
                <a:solidFill>
                  <a:srgbClr val="0000FF"/>
                </a:solidFill>
                <a:latin typeface="Arial" pitchFamily="34" charset="0"/>
                <a:ea typeface="Tahoma" pitchFamily="34" charset="0"/>
                <a:cs typeface="Arial" pitchFamily="34" charset="0"/>
              </a:rPr>
              <a:t> </a:t>
            </a:r>
            <a:r>
              <a:rPr lang="en-US" sz="2400" b="1" dirty="0" err="1" smtClean="0">
                <a:solidFill>
                  <a:srgbClr val="0000FF"/>
                </a:solidFill>
                <a:latin typeface="Arial" pitchFamily="34" charset="0"/>
                <a:ea typeface="Tahoma" pitchFamily="34" charset="0"/>
                <a:cs typeface="Arial" pitchFamily="34" charset="0"/>
              </a:rPr>
              <a:t>và</a:t>
            </a:r>
            <a:r>
              <a:rPr lang="en-US" sz="2400" b="1" dirty="0" smtClean="0">
                <a:solidFill>
                  <a:srgbClr val="0000FF"/>
                </a:solidFill>
                <a:latin typeface="Arial" pitchFamily="34" charset="0"/>
                <a:ea typeface="Tahoma" pitchFamily="34" charset="0"/>
                <a:cs typeface="Arial" pitchFamily="34" charset="0"/>
              </a:rPr>
              <a:t> </a:t>
            </a:r>
            <a:r>
              <a:rPr lang="en-US" sz="2400" b="1" dirty="0" err="1" smtClean="0">
                <a:solidFill>
                  <a:srgbClr val="0000FF"/>
                </a:solidFill>
                <a:latin typeface="Arial" pitchFamily="34" charset="0"/>
                <a:ea typeface="Tahoma" pitchFamily="34" charset="0"/>
                <a:cs typeface="Arial" pitchFamily="34" charset="0"/>
              </a:rPr>
              <a:t>mở</a:t>
            </a:r>
            <a:r>
              <a:rPr lang="en-US" sz="2400" b="1" dirty="0" smtClean="0">
                <a:solidFill>
                  <a:srgbClr val="0000FF"/>
                </a:solidFill>
                <a:latin typeface="Arial" pitchFamily="34" charset="0"/>
                <a:ea typeface="Tahoma" pitchFamily="34" charset="0"/>
                <a:cs typeface="Arial" pitchFamily="34" charset="0"/>
              </a:rPr>
              <a:t> </a:t>
            </a:r>
            <a:r>
              <a:rPr lang="en-US" sz="2400" b="1" dirty="0" err="1" smtClean="0">
                <a:solidFill>
                  <a:srgbClr val="0000FF"/>
                </a:solidFill>
                <a:latin typeface="Arial" pitchFamily="34" charset="0"/>
                <a:ea typeface="Tahoma" pitchFamily="34" charset="0"/>
                <a:cs typeface="Arial" pitchFamily="34" charset="0"/>
              </a:rPr>
              <a:t>khí</a:t>
            </a:r>
            <a:r>
              <a:rPr lang="en-US" sz="2400" b="1" dirty="0" smtClean="0">
                <a:solidFill>
                  <a:srgbClr val="0000FF"/>
                </a:solidFill>
                <a:latin typeface="Arial" pitchFamily="34" charset="0"/>
                <a:ea typeface="Tahoma" pitchFamily="34" charset="0"/>
                <a:cs typeface="Arial" pitchFamily="34" charset="0"/>
              </a:rPr>
              <a:t> </a:t>
            </a:r>
            <a:r>
              <a:rPr lang="en-US" sz="2400" b="1" dirty="0" err="1" smtClean="0">
                <a:solidFill>
                  <a:srgbClr val="0000FF"/>
                </a:solidFill>
                <a:latin typeface="Arial" pitchFamily="34" charset="0"/>
                <a:ea typeface="Tahoma" pitchFamily="34" charset="0"/>
                <a:cs typeface="Arial" pitchFamily="34" charset="0"/>
              </a:rPr>
              <a:t>quản</a:t>
            </a:r>
            <a:r>
              <a:rPr lang="en-US" sz="2400" b="1" dirty="0" smtClean="0">
                <a:solidFill>
                  <a:srgbClr val="0000FF"/>
                </a:solidFill>
                <a:latin typeface="Arial" pitchFamily="34" charset="0"/>
                <a:ea typeface="Tahoma" pitchFamily="34" charset="0"/>
                <a:cs typeface="Arial" pitchFamily="34" charset="0"/>
              </a:rPr>
              <a:t>?</a:t>
            </a:r>
          </a:p>
          <a:p>
            <a:pPr>
              <a:lnSpc>
                <a:spcPct val="120000"/>
              </a:lnSpc>
              <a:spcBef>
                <a:spcPts val="0"/>
              </a:spcBef>
            </a:pPr>
            <a:endParaRPr lang="en-US" sz="2600" b="1" dirty="0" smtClean="0">
              <a:solidFill>
                <a:srgbClr val="000099"/>
              </a:solidFill>
              <a:latin typeface="Arial" pitchFamily="34" charset="0"/>
              <a:ea typeface="Tahoma" pitchFamily="34" charset="0"/>
              <a:cs typeface="Arial" pitchFamily="34" charset="0"/>
            </a:endParaRPr>
          </a:p>
          <a:p>
            <a:pPr>
              <a:lnSpc>
                <a:spcPct val="120000"/>
              </a:lnSpc>
              <a:spcBef>
                <a:spcPts val="0"/>
              </a:spcBef>
            </a:pPr>
            <a:endParaRPr lang="en-US" sz="2800" b="1" dirty="0">
              <a:solidFill>
                <a:srgbClr val="000099"/>
              </a:solidFill>
              <a:latin typeface="Arial" pitchFamily="34" charset="0"/>
              <a:ea typeface="Tahoma" pitchFamily="34" charset="0"/>
              <a:cs typeface="Arial" pitchFamily="34" charset="0"/>
            </a:endParaRPr>
          </a:p>
          <a:p>
            <a:pPr>
              <a:lnSpc>
                <a:spcPct val="120000"/>
              </a:lnSpc>
              <a:spcBef>
                <a:spcPts val="0"/>
              </a:spcBef>
            </a:pPr>
            <a:endParaRPr lang="en-US" sz="2800" b="1" dirty="0" smtClean="0">
              <a:solidFill>
                <a:srgbClr val="000099"/>
              </a:solidFill>
              <a:latin typeface="Arial" pitchFamily="34" charset="0"/>
              <a:ea typeface="Tahoma" pitchFamily="34" charset="0"/>
              <a:cs typeface="Arial" pitchFamily="34" charset="0"/>
            </a:endParaRPr>
          </a:p>
          <a:p>
            <a:pPr>
              <a:lnSpc>
                <a:spcPct val="120000"/>
              </a:lnSpc>
              <a:spcBef>
                <a:spcPts val="0"/>
              </a:spcBef>
            </a:pPr>
            <a:endParaRPr lang="en-US" sz="2800" b="1" dirty="0" smtClean="0">
              <a:solidFill>
                <a:srgbClr val="000099"/>
              </a:solidFill>
              <a:latin typeface="Arial" pitchFamily="34" charset="0"/>
              <a:ea typeface="Tahoma" pitchFamily="34" charset="0"/>
              <a:cs typeface="Arial" pitchFamily="34" charset="0"/>
            </a:endParaRPr>
          </a:p>
          <a:p>
            <a:pPr>
              <a:lnSpc>
                <a:spcPct val="120000"/>
              </a:lnSpc>
              <a:spcBef>
                <a:spcPts val="0"/>
              </a:spcBef>
            </a:pPr>
            <a:endParaRPr lang="en-US" sz="2800" b="1" dirty="0" smtClean="0">
              <a:solidFill>
                <a:srgbClr val="000099"/>
              </a:solidFill>
              <a:latin typeface="Arial" pitchFamily="34" charset="0"/>
              <a:ea typeface="Tahoma" pitchFamily="34" charset="0"/>
              <a:cs typeface="Arial" pitchFamily="34" charset="0"/>
            </a:endParaRPr>
          </a:p>
          <a:p>
            <a:pPr>
              <a:lnSpc>
                <a:spcPct val="120000"/>
              </a:lnSpc>
              <a:spcBef>
                <a:spcPts val="0"/>
              </a:spcBef>
            </a:pPr>
            <a:endParaRPr lang="en-US" sz="2800" b="1" dirty="0" smtClean="0">
              <a:solidFill>
                <a:srgbClr val="000099"/>
              </a:solidFill>
              <a:latin typeface="Arial" pitchFamily="34" charset="0"/>
              <a:ea typeface="Tahoma" pitchFamily="34" charset="0"/>
              <a:cs typeface="Arial" pitchFamily="34" charset="0"/>
            </a:endParaRPr>
          </a:p>
          <a:p>
            <a:pPr>
              <a:lnSpc>
                <a:spcPct val="120000"/>
              </a:lnSpc>
              <a:spcBef>
                <a:spcPts val="0"/>
              </a:spcBef>
            </a:pPr>
            <a:endParaRPr lang="en-US" sz="2800" b="1" dirty="0" smtClean="0">
              <a:solidFill>
                <a:srgbClr val="000099"/>
              </a:solidFill>
              <a:latin typeface="Arial" pitchFamily="34" charset="0"/>
              <a:ea typeface="Tahoma" pitchFamily="34" charset="0"/>
              <a:cs typeface="Arial" pitchFamily="34" charset="0"/>
            </a:endParaRPr>
          </a:p>
          <a:p>
            <a:pPr>
              <a:lnSpc>
                <a:spcPct val="120000"/>
              </a:lnSpc>
              <a:spcBef>
                <a:spcPts val="0"/>
              </a:spcBef>
            </a:pPr>
            <a:r>
              <a:rPr lang="en-US" sz="2800" b="1" dirty="0" smtClean="0">
                <a:solidFill>
                  <a:srgbClr val="000099"/>
                </a:solidFill>
                <a:latin typeface="Arial" pitchFamily="34" charset="0"/>
                <a:ea typeface="Tahoma" pitchFamily="34" charset="0"/>
                <a:cs typeface="Arial" pitchFamily="34" charset="0"/>
              </a:rPr>
              <a:t>                                          </a:t>
            </a:r>
          </a:p>
          <a:p>
            <a:pPr>
              <a:lnSpc>
                <a:spcPct val="120000"/>
              </a:lnSpc>
              <a:spcBef>
                <a:spcPts val="0"/>
              </a:spcBef>
            </a:pPr>
            <a:r>
              <a:rPr lang="en-US" sz="2800" b="1" dirty="0">
                <a:solidFill>
                  <a:srgbClr val="000099"/>
                </a:solidFill>
                <a:latin typeface="Arial" pitchFamily="34" charset="0"/>
                <a:ea typeface="Tahoma" pitchFamily="34" charset="0"/>
                <a:cs typeface="Arial" pitchFamily="34" charset="0"/>
              </a:rPr>
              <a:t>	</a:t>
            </a:r>
            <a:r>
              <a:rPr lang="en-US" sz="2800" b="1" dirty="0" smtClean="0">
                <a:solidFill>
                  <a:srgbClr val="000099"/>
                </a:solidFill>
                <a:latin typeface="Arial" pitchFamily="34" charset="0"/>
                <a:ea typeface="Tahoma" pitchFamily="34" charset="0"/>
                <a:cs typeface="Arial" pitchFamily="34" charset="0"/>
              </a:rPr>
              <a:t>					      </a:t>
            </a:r>
          </a:p>
          <a:p>
            <a:pPr>
              <a:lnSpc>
                <a:spcPct val="120000"/>
              </a:lnSpc>
              <a:spcBef>
                <a:spcPts val="0"/>
              </a:spcBef>
            </a:pPr>
            <a:endParaRPr lang="en-US" sz="2800" b="1" dirty="0">
              <a:solidFill>
                <a:srgbClr val="000099"/>
              </a:solidFill>
              <a:latin typeface="Arial" pitchFamily="34" charset="0"/>
              <a:ea typeface="Tahoma" pitchFamily="34" charset="0"/>
              <a:cs typeface="Arial" pitchFamily="34" charset="0"/>
            </a:endParaRPr>
          </a:p>
          <a:p>
            <a:pPr>
              <a:lnSpc>
                <a:spcPct val="120000"/>
              </a:lnSpc>
              <a:spcBef>
                <a:spcPts val="0"/>
              </a:spcBef>
            </a:pPr>
            <a:r>
              <a:rPr lang="en-US" sz="2800" b="1" dirty="0" smtClean="0">
                <a:solidFill>
                  <a:srgbClr val="000099"/>
                </a:solidFill>
                <a:latin typeface="Arial" pitchFamily="34" charset="0"/>
                <a:ea typeface="Tahoma" pitchFamily="34" charset="0"/>
                <a:cs typeface="Arial" pitchFamily="34" charset="0"/>
              </a:rPr>
              <a:t>						</a:t>
            </a:r>
          </a:p>
          <a:p>
            <a:pPr>
              <a:lnSpc>
                <a:spcPct val="120000"/>
              </a:lnSpc>
              <a:spcBef>
                <a:spcPts val="0"/>
              </a:spcBef>
            </a:pPr>
            <a:endParaRPr lang="en-US" sz="2800" b="1" dirty="0">
              <a:solidFill>
                <a:srgbClr val="000099"/>
              </a:solidFill>
              <a:latin typeface="Arial" pitchFamily="34" charset="0"/>
              <a:ea typeface="Tahoma" pitchFamily="34" charset="0"/>
              <a:cs typeface="Arial" pitchFamily="34" charset="0"/>
            </a:endParaRPr>
          </a:p>
          <a:p>
            <a:pPr>
              <a:lnSpc>
                <a:spcPct val="120000"/>
              </a:lnSpc>
              <a:spcBef>
                <a:spcPts val="0"/>
              </a:spcBef>
            </a:pPr>
            <a:r>
              <a:rPr lang="en-US" sz="2800" b="1" dirty="0" smtClean="0">
                <a:solidFill>
                  <a:srgbClr val="000099"/>
                </a:solidFill>
                <a:latin typeface="Arial" pitchFamily="34" charset="0"/>
                <a:ea typeface="Tahoma" pitchFamily="34" charset="0"/>
                <a:cs typeface="Arial" pitchFamily="34" charset="0"/>
              </a:rPr>
              <a:t>							</a:t>
            </a:r>
          </a:p>
          <a:p>
            <a:pPr>
              <a:lnSpc>
                <a:spcPct val="120000"/>
              </a:lnSpc>
              <a:spcBef>
                <a:spcPts val="0"/>
              </a:spcBef>
            </a:pPr>
            <a:r>
              <a:rPr lang="en-US" sz="2800" b="1" dirty="0" smtClean="0">
                <a:solidFill>
                  <a:srgbClr val="000099"/>
                </a:solidFill>
                <a:latin typeface="Arial" pitchFamily="34" charset="0"/>
                <a:ea typeface="Tahoma" pitchFamily="34" charset="0"/>
                <a:cs typeface="Arial" pitchFamily="34" charset="0"/>
              </a:rPr>
              <a:t>                                          		</a:t>
            </a:r>
            <a:endParaRPr lang="en-US" sz="2800" b="1" dirty="0">
              <a:solidFill>
                <a:srgbClr val="000099"/>
              </a:solidFill>
              <a:latin typeface="Arial" pitchFamily="34" charset="0"/>
              <a:ea typeface="Tahoma" pitchFamily="34" charset="0"/>
              <a:cs typeface="Arial" pitchFamily="34" charset="0"/>
            </a:endParaRPr>
          </a:p>
        </p:txBody>
      </p:sp>
      <p:sp>
        <p:nvSpPr>
          <p:cNvPr id="3" name="Slide Number Placeholder 2"/>
          <p:cNvSpPr>
            <a:spLocks noGrp="1"/>
          </p:cNvSpPr>
          <p:nvPr>
            <p:ph type="sldNum" sz="quarter" idx="12"/>
          </p:nvPr>
        </p:nvSpPr>
        <p:spPr/>
        <p:txBody>
          <a:bodyPr/>
          <a:lstStyle/>
          <a:p>
            <a:fld id="{4EAF65A9-22AB-466A-842E-C5BF9E56D958}" type="slidenum">
              <a:rPr lang="en-US" smtClean="0"/>
              <a:pPr/>
              <a:t>2</a:t>
            </a:fld>
            <a:endParaRPr lang="en-US"/>
          </a:p>
        </p:txBody>
      </p:sp>
      <p:sp>
        <p:nvSpPr>
          <p:cNvPr id="14" name="Title 1"/>
          <p:cNvSpPr txBox="1">
            <a:spLocks/>
          </p:cNvSpPr>
          <p:nvPr/>
        </p:nvSpPr>
        <p:spPr>
          <a:xfrm>
            <a:off x="0" y="1"/>
            <a:ext cx="9144000" cy="685799"/>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b="1" smtClean="0">
                <a:solidFill>
                  <a:schemeClr val="bg1"/>
                </a:solidFill>
                <a:latin typeface="Tahoma" pitchFamily="34" charset="0"/>
                <a:ea typeface="Tahoma" pitchFamily="34" charset="0"/>
                <a:cs typeface="Tahoma" pitchFamily="34" charset="0"/>
              </a:rPr>
              <a:t>TRƯỜNG CAO ĐẲNG Y TẾ BẠCH MAI</a:t>
            </a:r>
            <a:endParaRPr lang="en-US" sz="2600" b="1" dirty="0">
              <a:solidFill>
                <a:schemeClr val="bg1"/>
              </a:solidFill>
              <a:latin typeface="Tahoma" pitchFamily="34" charset="0"/>
              <a:ea typeface="Tahoma" pitchFamily="34" charset="0"/>
              <a:cs typeface="Tahoma" pitchFamily="34" charset="0"/>
            </a:endParaRPr>
          </a:p>
        </p:txBody>
      </p:sp>
      <p:pic>
        <p:nvPicPr>
          <p:cNvPr id="15" name="Picture 2" descr="C:\Users\VN-Pro\Desktop\Quy chuan Logo Cao Dang y Bach Mai_nho.jpg"/>
          <p:cNvPicPr>
            <a:picLocks noChangeAspect="1" noChangeArrowheads="1"/>
          </p:cNvPicPr>
          <p:nvPr/>
        </p:nvPicPr>
        <p:blipFill>
          <a:blip r:embed="rId2" cstate="print"/>
          <a:srcRect/>
          <a:stretch>
            <a:fillRect/>
          </a:stretch>
        </p:blipFill>
        <p:spPr bwMode="auto">
          <a:xfrm>
            <a:off x="83820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 name="Picture 3" descr="D:\ảnh\LOGO bachmai.jpg"/>
          <p:cNvPicPr>
            <a:picLocks noChangeAspect="1" noChangeArrowheads="1"/>
          </p:cNvPicPr>
          <p:nvPr/>
        </p:nvPicPr>
        <p:blipFill>
          <a:blip r:embed="rId3"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0" name="Picture 4" descr="may tho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036997"/>
            <a:ext cx="3711877" cy="3004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2085671"/>
            <a:ext cx="2971800" cy="2902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32005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EAF65A9-22AB-466A-842E-C5BF9E56D958}" type="slidenum">
              <a:rPr lang="en-US" smtClean="0">
                <a:solidFill>
                  <a:prstClr val="black">
                    <a:tint val="75000"/>
                  </a:prstClr>
                </a:solidFill>
              </a:rPr>
              <a:pPr/>
              <a:t>20</a:t>
            </a:fld>
            <a:endParaRPr lang="en-US">
              <a:solidFill>
                <a:prstClr val="black">
                  <a:tint val="75000"/>
                </a:prstClr>
              </a:solidFill>
            </a:endParaRPr>
          </a:p>
        </p:txBody>
      </p:sp>
      <p:sp>
        <p:nvSpPr>
          <p:cNvPr id="2" name="TextBox 1"/>
          <p:cNvSpPr txBox="1"/>
          <p:nvPr/>
        </p:nvSpPr>
        <p:spPr>
          <a:xfrm>
            <a:off x="685800" y="2952750"/>
            <a:ext cx="76200" cy="369332"/>
          </a:xfrm>
          <a:prstGeom prst="rect">
            <a:avLst/>
          </a:prstGeom>
          <a:noFill/>
        </p:spPr>
        <p:txBody>
          <a:bodyPr wrap="square" rtlCol="0">
            <a:spAutoFit/>
          </a:bodyPr>
          <a:lstStyle/>
          <a:p>
            <a:endParaRPr lang="en-US" dirty="0">
              <a:solidFill>
                <a:prstClr val="black"/>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412518587"/>
              </p:ext>
            </p:extLst>
          </p:nvPr>
        </p:nvGraphicFramePr>
        <p:xfrm>
          <a:off x="76201" y="744761"/>
          <a:ext cx="8991599" cy="4417610"/>
        </p:xfrm>
        <a:graphic>
          <a:graphicData uri="http://schemas.openxmlformats.org/drawingml/2006/table">
            <a:tbl>
              <a:tblPr firstRow="1" bandRow="1">
                <a:tableStyleId>{BC89EF96-8CEA-46FF-86C4-4CE0E7609802}</a:tableStyleId>
              </a:tblPr>
              <a:tblGrid>
                <a:gridCol w="1142999">
                  <a:extLst>
                    <a:ext uri="{9D8B030D-6E8A-4147-A177-3AD203B41FA5}">
                      <a16:colId xmlns:a16="http://schemas.microsoft.com/office/drawing/2014/main" val="20000"/>
                    </a:ext>
                  </a:extLst>
                </a:gridCol>
                <a:gridCol w="2971800">
                  <a:extLst>
                    <a:ext uri="{9D8B030D-6E8A-4147-A177-3AD203B41FA5}">
                      <a16:colId xmlns:a16="http://schemas.microsoft.com/office/drawing/2014/main" val="1107876395"/>
                    </a:ext>
                  </a:extLst>
                </a:gridCol>
                <a:gridCol w="236220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tblGrid>
              <a:tr h="321481">
                <a:tc>
                  <a:txBody>
                    <a:bodyPr/>
                    <a:lstStyle/>
                    <a:p>
                      <a:pPr algn="ctr"/>
                      <a:r>
                        <a:rPr lang="en-US" sz="1700" dirty="0" smtClean="0">
                          <a:solidFill>
                            <a:schemeClr val="bg1">
                              <a:lumMod val="95000"/>
                            </a:schemeClr>
                          </a:solidFill>
                          <a:latin typeface="Arial" pitchFamily="34" charset="0"/>
                          <a:cs typeface="Arial" pitchFamily="34" charset="0"/>
                        </a:rPr>
                        <a:t>TAI</a:t>
                      </a:r>
                      <a:r>
                        <a:rPr lang="en-US" sz="1700" baseline="0" dirty="0" smtClean="0">
                          <a:solidFill>
                            <a:schemeClr val="bg1">
                              <a:lumMod val="95000"/>
                            </a:schemeClr>
                          </a:solidFill>
                          <a:latin typeface="Arial" pitchFamily="34" charset="0"/>
                          <a:cs typeface="Arial" pitchFamily="34" charset="0"/>
                        </a:rPr>
                        <a:t> BIẾN</a:t>
                      </a:r>
                      <a:endParaRPr lang="en-US" sz="1700" dirty="0">
                        <a:solidFill>
                          <a:schemeClr val="bg1">
                            <a:lumMod val="95000"/>
                          </a:schemeClr>
                        </a:solidFill>
                        <a:latin typeface="Arial" pitchFamily="34" charset="0"/>
                        <a:cs typeface="Arial" pitchFamily="34" charset="0"/>
                      </a:endParaRPr>
                    </a:p>
                  </a:txBody>
                  <a:tcPr>
                    <a:solidFill>
                      <a:srgbClr val="0000FF"/>
                    </a:solidFill>
                  </a:tcPr>
                </a:tc>
                <a:tc>
                  <a:txBody>
                    <a:bodyPr/>
                    <a:lstStyle/>
                    <a:p>
                      <a:pPr algn="ctr"/>
                      <a:r>
                        <a:rPr lang="en-US" sz="1700" dirty="0" smtClean="0">
                          <a:solidFill>
                            <a:schemeClr val="bg1">
                              <a:lumMod val="95000"/>
                            </a:schemeClr>
                          </a:solidFill>
                          <a:latin typeface="Arial" pitchFamily="34" charset="0"/>
                          <a:cs typeface="Arial" pitchFamily="34" charset="0"/>
                        </a:rPr>
                        <a:t>NGUYÊN</a:t>
                      </a:r>
                      <a:r>
                        <a:rPr lang="en-US" sz="1700" baseline="0" dirty="0" smtClean="0">
                          <a:solidFill>
                            <a:schemeClr val="bg1">
                              <a:lumMod val="95000"/>
                            </a:schemeClr>
                          </a:solidFill>
                          <a:latin typeface="Arial" pitchFamily="34" charset="0"/>
                          <a:cs typeface="Arial" pitchFamily="34" charset="0"/>
                        </a:rPr>
                        <a:t> NHÂN</a:t>
                      </a:r>
                      <a:endParaRPr lang="en-US" sz="1700" dirty="0">
                        <a:solidFill>
                          <a:schemeClr val="bg1">
                            <a:lumMod val="95000"/>
                          </a:schemeClr>
                        </a:solidFill>
                        <a:latin typeface="Arial" pitchFamily="34" charset="0"/>
                        <a:cs typeface="Arial" pitchFamily="34" charset="0"/>
                      </a:endParaRPr>
                    </a:p>
                  </a:txBody>
                  <a:tcPr>
                    <a:solidFill>
                      <a:srgbClr val="0000FF"/>
                    </a:solidFill>
                  </a:tcPr>
                </a:tc>
                <a:tc>
                  <a:txBody>
                    <a:bodyPr/>
                    <a:lstStyle/>
                    <a:p>
                      <a:pPr algn="ctr"/>
                      <a:r>
                        <a:rPr lang="en-US" sz="1700" dirty="0" smtClean="0">
                          <a:solidFill>
                            <a:schemeClr val="bg1">
                              <a:lumMod val="95000"/>
                            </a:schemeClr>
                          </a:solidFill>
                          <a:latin typeface="Arial" pitchFamily="34" charset="0"/>
                          <a:cs typeface="Arial" pitchFamily="34" charset="0"/>
                        </a:rPr>
                        <a:t>DỰ</a:t>
                      </a:r>
                      <a:r>
                        <a:rPr lang="en-US" sz="1700" baseline="0" dirty="0" smtClean="0">
                          <a:solidFill>
                            <a:schemeClr val="bg1">
                              <a:lumMod val="95000"/>
                            </a:schemeClr>
                          </a:solidFill>
                          <a:latin typeface="Arial" pitchFamily="34" charset="0"/>
                          <a:cs typeface="Arial" pitchFamily="34" charset="0"/>
                        </a:rPr>
                        <a:t> PHÒNG</a:t>
                      </a:r>
                      <a:endParaRPr lang="en-US" sz="1700" dirty="0">
                        <a:solidFill>
                          <a:schemeClr val="bg1">
                            <a:lumMod val="95000"/>
                          </a:schemeClr>
                        </a:solidFill>
                        <a:latin typeface="Arial" pitchFamily="34" charset="0"/>
                        <a:cs typeface="Arial" pitchFamily="34" charset="0"/>
                      </a:endParaRPr>
                    </a:p>
                  </a:txBody>
                  <a:tcPr>
                    <a:solidFill>
                      <a:srgbClr val="0000FF"/>
                    </a:solidFill>
                  </a:tcPr>
                </a:tc>
                <a:tc>
                  <a:txBody>
                    <a:bodyPr/>
                    <a:lstStyle/>
                    <a:p>
                      <a:pPr algn="ctr"/>
                      <a:r>
                        <a:rPr lang="en-US" sz="1700" dirty="0" smtClean="0">
                          <a:solidFill>
                            <a:schemeClr val="bg1">
                              <a:lumMod val="95000"/>
                            </a:schemeClr>
                          </a:solidFill>
                          <a:latin typeface="Arial" pitchFamily="34" charset="0"/>
                          <a:cs typeface="Arial" pitchFamily="34" charset="0"/>
                        </a:rPr>
                        <a:t>XỬ</a:t>
                      </a:r>
                      <a:r>
                        <a:rPr lang="en-US" sz="1700" baseline="0" dirty="0" smtClean="0">
                          <a:solidFill>
                            <a:schemeClr val="bg1">
                              <a:lumMod val="95000"/>
                            </a:schemeClr>
                          </a:solidFill>
                          <a:latin typeface="Arial" pitchFamily="34" charset="0"/>
                          <a:cs typeface="Arial" pitchFamily="34" charset="0"/>
                        </a:rPr>
                        <a:t> TRÍ</a:t>
                      </a:r>
                      <a:endParaRPr lang="en-US" sz="1700" dirty="0">
                        <a:solidFill>
                          <a:schemeClr val="bg1">
                            <a:lumMod val="95000"/>
                          </a:schemeClr>
                        </a:solidFill>
                        <a:latin typeface="Arial" pitchFamily="34" charset="0"/>
                        <a:cs typeface="Arial" pitchFamily="34" charset="0"/>
                      </a:endParaRPr>
                    </a:p>
                  </a:txBody>
                  <a:tcPr>
                    <a:solidFill>
                      <a:srgbClr val="0000FF"/>
                    </a:solidFill>
                  </a:tcPr>
                </a:tc>
                <a:extLst>
                  <a:ext uri="{0D108BD9-81ED-4DB2-BD59-A6C34878D82A}">
                    <a16:rowId xmlns:a16="http://schemas.microsoft.com/office/drawing/2014/main" val="10000"/>
                  </a:ext>
                </a:extLst>
              </a:tr>
              <a:tr h="1509562">
                <a:tc>
                  <a:txBody>
                    <a:bodyPr/>
                    <a:lstStyle/>
                    <a:p>
                      <a:pPr algn="l"/>
                      <a:r>
                        <a:rPr lang="en-US" sz="1700" dirty="0" err="1" smtClean="0">
                          <a:solidFill>
                            <a:srgbClr val="0000FF"/>
                          </a:solidFill>
                          <a:latin typeface="Arial" pitchFamily="34" charset="0"/>
                          <a:cs typeface="Arial" pitchFamily="34" charset="0"/>
                        </a:rPr>
                        <a:t>Tuột</a:t>
                      </a:r>
                      <a:r>
                        <a:rPr lang="en-US" sz="1700" baseline="0" dirty="0" smtClean="0">
                          <a:solidFill>
                            <a:srgbClr val="0000FF"/>
                          </a:solidFill>
                          <a:latin typeface="Arial" pitchFamily="34" charset="0"/>
                          <a:cs typeface="Arial" pitchFamily="34" charset="0"/>
                        </a:rPr>
                        <a:t> </a:t>
                      </a:r>
                      <a:r>
                        <a:rPr lang="en-US" sz="1700" baseline="0" dirty="0" err="1" smtClean="0">
                          <a:solidFill>
                            <a:srgbClr val="0000FF"/>
                          </a:solidFill>
                          <a:latin typeface="Arial" pitchFamily="34" charset="0"/>
                          <a:cs typeface="Arial" pitchFamily="34" charset="0"/>
                        </a:rPr>
                        <a:t>ống</a:t>
                      </a:r>
                      <a:r>
                        <a:rPr lang="en-US" sz="1700" baseline="0" dirty="0" smtClean="0">
                          <a:solidFill>
                            <a:srgbClr val="0000FF"/>
                          </a:solidFill>
                          <a:latin typeface="Arial" pitchFamily="34" charset="0"/>
                          <a:cs typeface="Arial" pitchFamily="34" charset="0"/>
                        </a:rPr>
                        <a:t> </a:t>
                      </a:r>
                      <a:r>
                        <a:rPr lang="en-US" sz="1700" baseline="0" dirty="0" err="1" smtClean="0">
                          <a:solidFill>
                            <a:srgbClr val="0000FF"/>
                          </a:solidFill>
                          <a:latin typeface="Arial" pitchFamily="34" charset="0"/>
                          <a:cs typeface="Arial" pitchFamily="34" charset="0"/>
                        </a:rPr>
                        <a:t>canuyn</a:t>
                      </a:r>
                      <a:endParaRPr lang="en-US" sz="1700" dirty="0">
                        <a:solidFill>
                          <a:srgbClr val="0000FF"/>
                        </a:solidFill>
                        <a:latin typeface="Arial" pitchFamily="34" charset="0"/>
                        <a:cs typeface="Arial" pitchFamily="34" charset="0"/>
                      </a:endParaRPr>
                    </a:p>
                  </a:txBody>
                  <a:tcPr/>
                </a:tc>
                <a:tc>
                  <a:txBody>
                    <a:bodyPr/>
                    <a:lstStyle/>
                    <a:p>
                      <a:pPr marL="114300" indent="-114300" algn="l"/>
                      <a:r>
                        <a:rPr lang="en-US" sz="1700" dirty="0" smtClean="0">
                          <a:solidFill>
                            <a:srgbClr val="0000FF"/>
                          </a:solidFill>
                          <a:latin typeface="Arial" pitchFamily="34" charset="0"/>
                          <a:cs typeface="Arial" pitchFamily="34" charset="0"/>
                        </a:rPr>
                        <a:t>- NB </a:t>
                      </a:r>
                      <a:r>
                        <a:rPr lang="en-US" sz="1700" dirty="0" err="1" smtClean="0">
                          <a:solidFill>
                            <a:srgbClr val="0000FF"/>
                          </a:solidFill>
                          <a:latin typeface="Arial" pitchFamily="34" charset="0"/>
                          <a:cs typeface="Arial" pitchFamily="34" charset="0"/>
                        </a:rPr>
                        <a:t>kích</a:t>
                      </a:r>
                      <a:r>
                        <a:rPr lang="en-US" sz="1700" baseline="0" dirty="0" smtClean="0">
                          <a:solidFill>
                            <a:srgbClr val="0000FF"/>
                          </a:solidFill>
                          <a:latin typeface="Arial" pitchFamily="34" charset="0"/>
                          <a:cs typeface="Arial" pitchFamily="34" charset="0"/>
                        </a:rPr>
                        <a:t> </a:t>
                      </a:r>
                      <a:r>
                        <a:rPr lang="en-US" sz="1700" baseline="0" dirty="0" err="1" smtClean="0">
                          <a:solidFill>
                            <a:srgbClr val="0000FF"/>
                          </a:solidFill>
                          <a:latin typeface="Arial" pitchFamily="34" charset="0"/>
                          <a:cs typeface="Arial" pitchFamily="34" charset="0"/>
                        </a:rPr>
                        <a:t>thích</a:t>
                      </a:r>
                      <a:r>
                        <a:rPr lang="en-US" sz="1700" baseline="0" dirty="0" smtClean="0">
                          <a:solidFill>
                            <a:srgbClr val="0000FF"/>
                          </a:solidFill>
                          <a:latin typeface="Arial" pitchFamily="34" charset="0"/>
                          <a:cs typeface="Arial" pitchFamily="34" charset="0"/>
                        </a:rPr>
                        <a:t>.</a:t>
                      </a:r>
                    </a:p>
                    <a:p>
                      <a:pPr marL="114300" indent="-114300" algn="l"/>
                      <a:r>
                        <a:rPr lang="en-US" sz="1700" baseline="0" dirty="0" smtClean="0">
                          <a:solidFill>
                            <a:srgbClr val="0000FF"/>
                          </a:solidFill>
                          <a:latin typeface="Arial" pitchFamily="34" charset="0"/>
                          <a:cs typeface="Arial" pitchFamily="34" charset="0"/>
                        </a:rPr>
                        <a:t>- Cuff </a:t>
                      </a:r>
                      <a:r>
                        <a:rPr lang="en-US" sz="1700" baseline="0" dirty="0" err="1" smtClean="0">
                          <a:solidFill>
                            <a:srgbClr val="0000FF"/>
                          </a:solidFill>
                          <a:latin typeface="Arial" pitchFamily="34" charset="0"/>
                          <a:cs typeface="Arial" pitchFamily="34" charset="0"/>
                        </a:rPr>
                        <a:t>không</a:t>
                      </a:r>
                      <a:r>
                        <a:rPr lang="en-US" sz="1700" baseline="0" dirty="0" smtClean="0">
                          <a:solidFill>
                            <a:srgbClr val="0000FF"/>
                          </a:solidFill>
                          <a:latin typeface="Arial" pitchFamily="34" charset="0"/>
                          <a:cs typeface="Arial" pitchFamily="34" charset="0"/>
                        </a:rPr>
                        <a:t> </a:t>
                      </a:r>
                      <a:r>
                        <a:rPr lang="en-US" sz="1700" baseline="0" dirty="0" err="1" smtClean="0">
                          <a:solidFill>
                            <a:srgbClr val="0000FF"/>
                          </a:solidFill>
                          <a:latin typeface="Arial" pitchFamily="34" charset="0"/>
                          <a:cs typeface="Arial" pitchFamily="34" charset="0"/>
                        </a:rPr>
                        <a:t>được</a:t>
                      </a:r>
                      <a:r>
                        <a:rPr lang="en-US" sz="1700" baseline="0" dirty="0" smtClean="0">
                          <a:solidFill>
                            <a:srgbClr val="0000FF"/>
                          </a:solidFill>
                          <a:latin typeface="Arial" pitchFamily="34" charset="0"/>
                          <a:cs typeface="Arial" pitchFamily="34" charset="0"/>
                        </a:rPr>
                        <a:t> </a:t>
                      </a:r>
                      <a:r>
                        <a:rPr lang="en-US" sz="1700" baseline="0" dirty="0" err="1" smtClean="0">
                          <a:solidFill>
                            <a:srgbClr val="0000FF"/>
                          </a:solidFill>
                          <a:latin typeface="Arial" pitchFamily="34" charset="0"/>
                          <a:cs typeface="Arial" pitchFamily="34" charset="0"/>
                        </a:rPr>
                        <a:t>bơm</a:t>
                      </a:r>
                      <a:r>
                        <a:rPr lang="en-US" sz="1700" baseline="0" dirty="0" smtClean="0">
                          <a:solidFill>
                            <a:srgbClr val="0000FF"/>
                          </a:solidFill>
                          <a:latin typeface="Arial" pitchFamily="34" charset="0"/>
                          <a:cs typeface="Arial" pitchFamily="34" charset="0"/>
                        </a:rPr>
                        <a:t> </a:t>
                      </a:r>
                      <a:r>
                        <a:rPr lang="en-US" sz="1700" baseline="0" dirty="0" err="1" smtClean="0">
                          <a:solidFill>
                            <a:srgbClr val="0000FF"/>
                          </a:solidFill>
                          <a:latin typeface="Arial" pitchFamily="34" charset="0"/>
                          <a:cs typeface="Arial" pitchFamily="34" charset="0"/>
                        </a:rPr>
                        <a:t>căng</a:t>
                      </a:r>
                      <a:r>
                        <a:rPr lang="en-US" sz="1700" baseline="0" dirty="0" smtClean="0">
                          <a:solidFill>
                            <a:srgbClr val="0000FF"/>
                          </a:solidFill>
                          <a:latin typeface="Arial" pitchFamily="34" charset="0"/>
                          <a:cs typeface="Arial" pitchFamily="34" charset="0"/>
                        </a:rPr>
                        <a:t> </a:t>
                      </a:r>
                      <a:r>
                        <a:rPr lang="en-US" sz="1700" baseline="0" dirty="0" err="1" smtClean="0">
                          <a:solidFill>
                            <a:srgbClr val="0000FF"/>
                          </a:solidFill>
                          <a:latin typeface="Arial" pitchFamily="34" charset="0"/>
                          <a:cs typeface="Arial" pitchFamily="34" charset="0"/>
                        </a:rPr>
                        <a:t>đúng</a:t>
                      </a:r>
                      <a:r>
                        <a:rPr lang="en-US" sz="1700" baseline="0" dirty="0" smtClean="0">
                          <a:solidFill>
                            <a:srgbClr val="0000FF"/>
                          </a:solidFill>
                          <a:latin typeface="Arial" pitchFamily="34" charset="0"/>
                          <a:cs typeface="Arial" pitchFamily="34" charset="0"/>
                        </a:rPr>
                        <a:t> </a:t>
                      </a:r>
                      <a:r>
                        <a:rPr lang="en-US" sz="1700" baseline="0" dirty="0" err="1" smtClean="0">
                          <a:solidFill>
                            <a:srgbClr val="0000FF"/>
                          </a:solidFill>
                          <a:latin typeface="Arial" pitchFamily="34" charset="0"/>
                          <a:cs typeface="Arial" pitchFamily="34" charset="0"/>
                        </a:rPr>
                        <a:t>theo</a:t>
                      </a:r>
                      <a:r>
                        <a:rPr lang="en-US" sz="1700" baseline="0" dirty="0" smtClean="0">
                          <a:solidFill>
                            <a:srgbClr val="0000FF"/>
                          </a:solidFill>
                          <a:latin typeface="Arial" pitchFamily="34" charset="0"/>
                          <a:cs typeface="Arial" pitchFamily="34" charset="0"/>
                        </a:rPr>
                        <a:t> </a:t>
                      </a:r>
                      <a:r>
                        <a:rPr lang="en-US" sz="1700" baseline="0" dirty="0" err="1" smtClean="0">
                          <a:solidFill>
                            <a:srgbClr val="0000FF"/>
                          </a:solidFill>
                          <a:latin typeface="Arial" pitchFamily="34" charset="0"/>
                          <a:cs typeface="Arial" pitchFamily="34" charset="0"/>
                        </a:rPr>
                        <a:t>quy</a:t>
                      </a:r>
                      <a:r>
                        <a:rPr lang="en-US" sz="1700" baseline="0" dirty="0" smtClean="0">
                          <a:solidFill>
                            <a:srgbClr val="0000FF"/>
                          </a:solidFill>
                          <a:latin typeface="Arial" pitchFamily="34" charset="0"/>
                          <a:cs typeface="Arial" pitchFamily="34" charset="0"/>
                        </a:rPr>
                        <a:t> </a:t>
                      </a:r>
                      <a:r>
                        <a:rPr lang="en-US" sz="1700" baseline="0" dirty="0" err="1" smtClean="0">
                          <a:solidFill>
                            <a:srgbClr val="0000FF"/>
                          </a:solidFill>
                          <a:latin typeface="Arial" pitchFamily="34" charset="0"/>
                          <a:cs typeface="Arial" pitchFamily="34" charset="0"/>
                        </a:rPr>
                        <a:t>định</a:t>
                      </a:r>
                      <a:r>
                        <a:rPr lang="en-US" sz="1700" baseline="0" dirty="0" smtClean="0">
                          <a:solidFill>
                            <a:srgbClr val="0000FF"/>
                          </a:solidFill>
                          <a:latin typeface="Arial" pitchFamily="34" charset="0"/>
                          <a:cs typeface="Arial" pitchFamily="34" charset="0"/>
                        </a:rPr>
                        <a:t>.</a:t>
                      </a:r>
                    </a:p>
                    <a:p>
                      <a:pPr marL="114300" indent="-114300" algn="l"/>
                      <a:r>
                        <a:rPr lang="en-US" sz="1700" baseline="0" dirty="0" smtClean="0">
                          <a:solidFill>
                            <a:srgbClr val="0000FF"/>
                          </a:solidFill>
                          <a:latin typeface="Arial" pitchFamily="34" charset="0"/>
                          <a:cs typeface="Arial" pitchFamily="34" charset="0"/>
                        </a:rPr>
                        <a:t>- </a:t>
                      </a:r>
                      <a:r>
                        <a:rPr lang="en-US" sz="1700" baseline="0" dirty="0" err="1" smtClean="0">
                          <a:solidFill>
                            <a:srgbClr val="0000FF"/>
                          </a:solidFill>
                          <a:latin typeface="Arial" pitchFamily="34" charset="0"/>
                          <a:cs typeface="Arial" pitchFamily="34" charset="0"/>
                        </a:rPr>
                        <a:t>Thực</a:t>
                      </a:r>
                      <a:r>
                        <a:rPr lang="en-US" sz="1700" baseline="0" dirty="0" smtClean="0">
                          <a:solidFill>
                            <a:srgbClr val="0000FF"/>
                          </a:solidFill>
                          <a:latin typeface="Arial" pitchFamily="34" charset="0"/>
                          <a:cs typeface="Arial" pitchFamily="34" charset="0"/>
                        </a:rPr>
                        <a:t> </a:t>
                      </a:r>
                      <a:r>
                        <a:rPr lang="en-US" sz="1700" baseline="0" dirty="0" err="1" smtClean="0">
                          <a:solidFill>
                            <a:srgbClr val="0000FF"/>
                          </a:solidFill>
                          <a:latin typeface="Arial" pitchFamily="34" charset="0"/>
                          <a:cs typeface="Arial" pitchFamily="34" charset="0"/>
                        </a:rPr>
                        <a:t>hiện</a:t>
                      </a:r>
                      <a:r>
                        <a:rPr lang="en-US" sz="1700" baseline="0" dirty="0" smtClean="0">
                          <a:solidFill>
                            <a:srgbClr val="0000FF"/>
                          </a:solidFill>
                          <a:latin typeface="Arial" pitchFamily="34" charset="0"/>
                          <a:cs typeface="Arial" pitchFamily="34" charset="0"/>
                        </a:rPr>
                        <a:t> </a:t>
                      </a:r>
                      <a:r>
                        <a:rPr lang="en-US" sz="1700" baseline="0" dirty="0" err="1" smtClean="0">
                          <a:solidFill>
                            <a:srgbClr val="0000FF"/>
                          </a:solidFill>
                          <a:latin typeface="Arial" pitchFamily="34" charset="0"/>
                          <a:cs typeface="Arial" pitchFamily="34" charset="0"/>
                        </a:rPr>
                        <a:t>kỹ</a:t>
                      </a:r>
                      <a:r>
                        <a:rPr lang="en-US" sz="1700" baseline="0" dirty="0" smtClean="0">
                          <a:solidFill>
                            <a:srgbClr val="0000FF"/>
                          </a:solidFill>
                          <a:latin typeface="Arial" pitchFamily="34" charset="0"/>
                          <a:cs typeface="Arial" pitchFamily="34" charset="0"/>
                        </a:rPr>
                        <a:t> </a:t>
                      </a:r>
                      <a:r>
                        <a:rPr lang="en-US" sz="1700" baseline="0" dirty="0" err="1" smtClean="0">
                          <a:solidFill>
                            <a:srgbClr val="0000FF"/>
                          </a:solidFill>
                          <a:latin typeface="Arial" pitchFamily="34" charset="0"/>
                          <a:cs typeface="Arial" pitchFamily="34" charset="0"/>
                        </a:rPr>
                        <a:t>thuật</a:t>
                      </a:r>
                      <a:r>
                        <a:rPr lang="en-US" sz="1700" baseline="0" dirty="0" smtClean="0">
                          <a:solidFill>
                            <a:srgbClr val="0000FF"/>
                          </a:solidFill>
                          <a:latin typeface="Arial" pitchFamily="34" charset="0"/>
                          <a:cs typeface="Arial" pitchFamily="34" charset="0"/>
                        </a:rPr>
                        <a:t> </a:t>
                      </a:r>
                      <a:r>
                        <a:rPr lang="en-US" sz="1700" baseline="0" dirty="0" err="1" smtClean="0">
                          <a:solidFill>
                            <a:srgbClr val="0000FF"/>
                          </a:solidFill>
                          <a:latin typeface="Arial" pitchFamily="34" charset="0"/>
                          <a:cs typeface="Arial" pitchFamily="34" charset="0"/>
                        </a:rPr>
                        <a:t>không</a:t>
                      </a:r>
                      <a:r>
                        <a:rPr lang="en-US" sz="1700" baseline="0" dirty="0" smtClean="0">
                          <a:solidFill>
                            <a:srgbClr val="0000FF"/>
                          </a:solidFill>
                          <a:latin typeface="Arial" pitchFamily="34" charset="0"/>
                          <a:cs typeface="Arial" pitchFamily="34" charset="0"/>
                        </a:rPr>
                        <a:t> </a:t>
                      </a:r>
                      <a:r>
                        <a:rPr lang="en-US" sz="1700" baseline="0" dirty="0" err="1" smtClean="0">
                          <a:solidFill>
                            <a:srgbClr val="0000FF"/>
                          </a:solidFill>
                          <a:latin typeface="Arial" pitchFamily="34" charset="0"/>
                          <a:cs typeface="Arial" pitchFamily="34" charset="0"/>
                        </a:rPr>
                        <a:t>tốt</a:t>
                      </a:r>
                      <a:r>
                        <a:rPr lang="en-US" sz="1700" baseline="0" dirty="0" smtClean="0">
                          <a:solidFill>
                            <a:srgbClr val="0000FF"/>
                          </a:solidFill>
                          <a:latin typeface="Arial" pitchFamily="34" charset="0"/>
                          <a:cs typeface="Arial" pitchFamily="34" charset="0"/>
                        </a:rPr>
                        <a:t>.</a:t>
                      </a:r>
                      <a:endParaRPr lang="en-US" sz="1700" dirty="0">
                        <a:solidFill>
                          <a:srgbClr val="0000FF"/>
                        </a:solidFill>
                        <a:latin typeface="Arial" pitchFamily="34" charset="0"/>
                        <a:cs typeface="Arial" pitchFamily="34" charset="0"/>
                      </a:endParaRPr>
                    </a:p>
                  </a:txBody>
                  <a:tcPr/>
                </a:tc>
                <a:tc>
                  <a:txBody>
                    <a:bodyPr/>
                    <a:lstStyle/>
                    <a:p>
                      <a:pPr algn="l"/>
                      <a:r>
                        <a:rPr lang="en-US" sz="1700" dirty="0" smtClean="0">
                          <a:solidFill>
                            <a:srgbClr val="0000FF"/>
                          </a:solidFill>
                          <a:latin typeface="Arial" pitchFamily="34" charset="0"/>
                          <a:cs typeface="Arial" pitchFamily="34" charset="0"/>
                        </a:rPr>
                        <a:t>- </a:t>
                      </a:r>
                      <a:r>
                        <a:rPr lang="vi-VN" sz="1700" dirty="0" smtClean="0">
                          <a:solidFill>
                            <a:srgbClr val="0000FF"/>
                          </a:solidFill>
                          <a:latin typeface="Arial" pitchFamily="34" charset="0"/>
                          <a:cs typeface="Arial" pitchFamily="34" charset="0"/>
                        </a:rPr>
                        <a:t>Giải thích để NB hợp tác.</a:t>
                      </a:r>
                    </a:p>
                    <a:p>
                      <a:pPr algn="l"/>
                      <a:r>
                        <a:rPr lang="en-US" sz="1700" dirty="0" smtClean="0">
                          <a:solidFill>
                            <a:srgbClr val="0000FF"/>
                          </a:solidFill>
                          <a:latin typeface="Arial" pitchFamily="34" charset="0"/>
                          <a:cs typeface="Arial" pitchFamily="34" charset="0"/>
                        </a:rPr>
                        <a:t>- </a:t>
                      </a:r>
                      <a:r>
                        <a:rPr lang="vi-VN" sz="1700" dirty="0" smtClean="0">
                          <a:solidFill>
                            <a:srgbClr val="0000FF"/>
                          </a:solidFill>
                          <a:latin typeface="Arial" pitchFamily="34" charset="0"/>
                          <a:cs typeface="Arial" pitchFamily="34" charset="0"/>
                        </a:rPr>
                        <a:t>Kiểm tra </a:t>
                      </a:r>
                      <a:r>
                        <a:rPr lang="en-US" sz="1700" dirty="0" smtClean="0">
                          <a:solidFill>
                            <a:srgbClr val="0000FF"/>
                          </a:solidFill>
                          <a:latin typeface="Arial" pitchFamily="34" charset="0"/>
                          <a:cs typeface="Arial" pitchFamily="34" charset="0"/>
                        </a:rPr>
                        <a:t>cuff</a:t>
                      </a:r>
                      <a:r>
                        <a:rPr lang="vi-VN" sz="1700" dirty="0" smtClean="0">
                          <a:solidFill>
                            <a:srgbClr val="0000FF"/>
                          </a:solidFill>
                          <a:latin typeface="Arial" pitchFamily="34" charset="0"/>
                          <a:cs typeface="Arial" pitchFamily="34" charset="0"/>
                        </a:rPr>
                        <a:t> trước khi thay.</a:t>
                      </a:r>
                    </a:p>
                    <a:p>
                      <a:pPr algn="l"/>
                      <a:r>
                        <a:rPr lang="en-US" sz="1700" dirty="0" smtClean="0">
                          <a:solidFill>
                            <a:srgbClr val="0000FF"/>
                          </a:solidFill>
                          <a:latin typeface="Arial" pitchFamily="34" charset="0"/>
                          <a:cs typeface="Arial" pitchFamily="34" charset="0"/>
                        </a:rPr>
                        <a:t>- </a:t>
                      </a:r>
                      <a:r>
                        <a:rPr lang="vi-VN" sz="1700" dirty="0" smtClean="0">
                          <a:solidFill>
                            <a:srgbClr val="0000FF"/>
                          </a:solidFill>
                          <a:latin typeface="Arial" pitchFamily="34" charset="0"/>
                          <a:cs typeface="Arial" pitchFamily="34" charset="0"/>
                        </a:rPr>
                        <a:t>Thực hiện KT nhẹ nhàng, đúng KT.</a:t>
                      </a:r>
                    </a:p>
                  </a:txBody>
                  <a:tcPr/>
                </a:tc>
                <a:tc>
                  <a:txBody>
                    <a:bodyPr/>
                    <a:lstStyle/>
                    <a:p>
                      <a:pPr marL="0" indent="0" algn="l">
                        <a:buFontTx/>
                        <a:buNone/>
                      </a:pPr>
                      <a:r>
                        <a:rPr lang="en-US" sz="1700" baseline="0" dirty="0" smtClean="0">
                          <a:solidFill>
                            <a:srgbClr val="0000FF"/>
                          </a:solidFill>
                          <a:latin typeface="Arial" pitchFamily="34" charset="0"/>
                          <a:cs typeface="Arial" pitchFamily="34" charset="0"/>
                        </a:rPr>
                        <a:t> - </a:t>
                      </a:r>
                      <a:r>
                        <a:rPr lang="en-US" sz="1700" baseline="0" dirty="0" err="1" smtClean="0">
                          <a:solidFill>
                            <a:srgbClr val="0000FF"/>
                          </a:solidFill>
                          <a:latin typeface="Arial" pitchFamily="34" charset="0"/>
                          <a:cs typeface="Arial" pitchFamily="34" charset="0"/>
                        </a:rPr>
                        <a:t>Báo</a:t>
                      </a:r>
                      <a:r>
                        <a:rPr lang="en-US" sz="1700" baseline="0" dirty="0" smtClean="0">
                          <a:solidFill>
                            <a:srgbClr val="0000FF"/>
                          </a:solidFill>
                          <a:latin typeface="Arial" pitchFamily="34" charset="0"/>
                          <a:cs typeface="Arial" pitchFamily="34" charset="0"/>
                        </a:rPr>
                        <a:t> </a:t>
                      </a:r>
                      <a:r>
                        <a:rPr lang="en-US" sz="1700" baseline="0" dirty="0" err="1" smtClean="0">
                          <a:solidFill>
                            <a:srgbClr val="0000FF"/>
                          </a:solidFill>
                          <a:latin typeface="Arial" pitchFamily="34" charset="0"/>
                          <a:cs typeface="Arial" pitchFamily="34" charset="0"/>
                        </a:rPr>
                        <a:t>bác</a:t>
                      </a:r>
                      <a:r>
                        <a:rPr lang="en-US" sz="1700" baseline="0" dirty="0" smtClean="0">
                          <a:solidFill>
                            <a:srgbClr val="0000FF"/>
                          </a:solidFill>
                          <a:latin typeface="Arial" pitchFamily="34" charset="0"/>
                          <a:cs typeface="Arial" pitchFamily="34" charset="0"/>
                        </a:rPr>
                        <a:t> </a:t>
                      </a:r>
                      <a:r>
                        <a:rPr lang="en-US" sz="1700" baseline="0" dirty="0" err="1" smtClean="0">
                          <a:solidFill>
                            <a:srgbClr val="0000FF"/>
                          </a:solidFill>
                          <a:latin typeface="Arial" pitchFamily="34" charset="0"/>
                          <a:cs typeface="Arial" pitchFamily="34" charset="0"/>
                        </a:rPr>
                        <a:t>sĩ</a:t>
                      </a:r>
                      <a:r>
                        <a:rPr lang="en-US" sz="1700" baseline="0" dirty="0" smtClean="0">
                          <a:solidFill>
                            <a:srgbClr val="0000FF"/>
                          </a:solidFill>
                          <a:latin typeface="Arial" pitchFamily="34" charset="0"/>
                          <a:cs typeface="Arial" pitchFamily="34" charset="0"/>
                        </a:rPr>
                        <a:t>.</a:t>
                      </a:r>
                    </a:p>
                    <a:p>
                      <a:pPr marL="0" indent="0" algn="l">
                        <a:buFontTx/>
                        <a:buNone/>
                      </a:pPr>
                      <a:r>
                        <a:rPr lang="en-US" sz="1700" baseline="0" dirty="0" smtClean="0">
                          <a:solidFill>
                            <a:srgbClr val="0000FF"/>
                          </a:solidFill>
                          <a:latin typeface="Arial" pitchFamily="34" charset="0"/>
                          <a:cs typeface="Arial" pitchFamily="34" charset="0"/>
                        </a:rPr>
                        <a:t> - </a:t>
                      </a:r>
                      <a:r>
                        <a:rPr lang="en-US" sz="1700" baseline="0" dirty="0" err="1" smtClean="0">
                          <a:solidFill>
                            <a:srgbClr val="0000FF"/>
                          </a:solidFill>
                          <a:latin typeface="Arial" pitchFamily="34" charset="0"/>
                          <a:cs typeface="Arial" pitchFamily="34" charset="0"/>
                        </a:rPr>
                        <a:t>Hỗ</a:t>
                      </a:r>
                      <a:r>
                        <a:rPr lang="en-US" sz="1700" baseline="0" dirty="0" smtClean="0">
                          <a:solidFill>
                            <a:srgbClr val="0000FF"/>
                          </a:solidFill>
                          <a:latin typeface="Arial" pitchFamily="34" charset="0"/>
                          <a:cs typeface="Arial" pitchFamily="34" charset="0"/>
                        </a:rPr>
                        <a:t> </a:t>
                      </a:r>
                      <a:r>
                        <a:rPr lang="en-US" sz="1700" baseline="0" dirty="0" err="1" smtClean="0">
                          <a:solidFill>
                            <a:srgbClr val="0000FF"/>
                          </a:solidFill>
                          <a:latin typeface="Arial" pitchFamily="34" charset="0"/>
                          <a:cs typeface="Arial" pitchFamily="34" charset="0"/>
                        </a:rPr>
                        <a:t>trợ</a:t>
                      </a:r>
                      <a:r>
                        <a:rPr lang="en-US" sz="1700" baseline="0" dirty="0" smtClean="0">
                          <a:solidFill>
                            <a:srgbClr val="0000FF"/>
                          </a:solidFill>
                          <a:latin typeface="Arial" pitchFamily="34" charset="0"/>
                          <a:cs typeface="Arial" pitchFamily="34" charset="0"/>
                        </a:rPr>
                        <a:t> </a:t>
                      </a:r>
                      <a:r>
                        <a:rPr lang="en-US" sz="1700" baseline="0" dirty="0" err="1" smtClean="0">
                          <a:solidFill>
                            <a:srgbClr val="0000FF"/>
                          </a:solidFill>
                          <a:latin typeface="Arial" pitchFamily="34" charset="0"/>
                          <a:cs typeface="Arial" pitchFamily="34" charset="0"/>
                        </a:rPr>
                        <a:t>hô</a:t>
                      </a:r>
                      <a:r>
                        <a:rPr lang="en-US" sz="1700" baseline="0" dirty="0" smtClean="0">
                          <a:solidFill>
                            <a:srgbClr val="0000FF"/>
                          </a:solidFill>
                          <a:latin typeface="Arial" pitchFamily="34" charset="0"/>
                          <a:cs typeface="Arial" pitchFamily="34" charset="0"/>
                        </a:rPr>
                        <a:t> </a:t>
                      </a:r>
                      <a:r>
                        <a:rPr lang="en-US" sz="1700" baseline="0" dirty="0" err="1" smtClean="0">
                          <a:solidFill>
                            <a:srgbClr val="0000FF"/>
                          </a:solidFill>
                          <a:latin typeface="Arial" pitchFamily="34" charset="0"/>
                          <a:cs typeface="Arial" pitchFamily="34" charset="0"/>
                        </a:rPr>
                        <a:t>hấp</a:t>
                      </a:r>
                      <a:r>
                        <a:rPr lang="en-US" sz="1700" baseline="0" dirty="0" smtClean="0">
                          <a:solidFill>
                            <a:srgbClr val="0000FF"/>
                          </a:solidFill>
                          <a:latin typeface="Arial" pitchFamily="34" charset="0"/>
                          <a:cs typeface="Arial" pitchFamily="34" charset="0"/>
                        </a:rPr>
                        <a:t> </a:t>
                      </a:r>
                      <a:r>
                        <a:rPr lang="en-US" sz="1700" baseline="0" dirty="0" err="1" smtClean="0">
                          <a:solidFill>
                            <a:srgbClr val="0000FF"/>
                          </a:solidFill>
                          <a:latin typeface="Arial" pitchFamily="34" charset="0"/>
                          <a:cs typeface="Arial" pitchFamily="34" charset="0"/>
                        </a:rPr>
                        <a:t>cho</a:t>
                      </a:r>
                      <a:r>
                        <a:rPr lang="en-US" sz="1700" baseline="0" dirty="0" smtClean="0">
                          <a:solidFill>
                            <a:srgbClr val="0000FF"/>
                          </a:solidFill>
                          <a:latin typeface="Arial" pitchFamily="34" charset="0"/>
                          <a:cs typeface="Arial" pitchFamily="34" charset="0"/>
                        </a:rPr>
                        <a:t> NB</a:t>
                      </a:r>
                      <a:endParaRPr lang="en-US" sz="1700" dirty="0">
                        <a:solidFill>
                          <a:srgbClr val="0000FF"/>
                        </a:solidFill>
                        <a:latin typeface="Arial" pitchFamily="34" charset="0"/>
                        <a:cs typeface="Arial" pitchFamily="34" charset="0"/>
                      </a:endParaRPr>
                    </a:p>
                  </a:txBody>
                  <a:tcPr/>
                </a:tc>
                <a:extLst>
                  <a:ext uri="{0D108BD9-81ED-4DB2-BD59-A6C34878D82A}">
                    <a16:rowId xmlns:a16="http://schemas.microsoft.com/office/drawing/2014/main" val="10001"/>
                  </a:ext>
                </a:extLst>
              </a:tr>
              <a:tr h="1034330">
                <a:tc>
                  <a:txBody>
                    <a:bodyPr/>
                    <a:lstStyle/>
                    <a:p>
                      <a:r>
                        <a:rPr lang="en-US" sz="1700" dirty="0" err="1" smtClean="0">
                          <a:solidFill>
                            <a:srgbClr val="0000FF"/>
                          </a:solidFill>
                          <a:latin typeface="Arial" pitchFamily="34" charset="0"/>
                          <a:cs typeface="Arial" pitchFamily="34" charset="0"/>
                        </a:rPr>
                        <a:t>Chảy</a:t>
                      </a:r>
                      <a:r>
                        <a:rPr lang="en-US" sz="1700" baseline="0" dirty="0" smtClean="0">
                          <a:solidFill>
                            <a:srgbClr val="0000FF"/>
                          </a:solidFill>
                          <a:latin typeface="Arial" pitchFamily="34" charset="0"/>
                          <a:cs typeface="Arial" pitchFamily="34" charset="0"/>
                        </a:rPr>
                        <a:t> </a:t>
                      </a:r>
                      <a:r>
                        <a:rPr lang="en-US" sz="1700" baseline="0" dirty="0" err="1" smtClean="0">
                          <a:solidFill>
                            <a:srgbClr val="0000FF"/>
                          </a:solidFill>
                          <a:latin typeface="Arial" pitchFamily="34" charset="0"/>
                          <a:cs typeface="Arial" pitchFamily="34" charset="0"/>
                        </a:rPr>
                        <a:t>máu</a:t>
                      </a:r>
                      <a:r>
                        <a:rPr lang="en-US" sz="1700" baseline="0" dirty="0" smtClean="0">
                          <a:solidFill>
                            <a:srgbClr val="0000FF"/>
                          </a:solidFill>
                          <a:latin typeface="Arial" pitchFamily="34" charset="0"/>
                          <a:cs typeface="Arial" pitchFamily="34" charset="0"/>
                        </a:rPr>
                        <a:t> </a:t>
                      </a:r>
                      <a:r>
                        <a:rPr lang="en-US" sz="1700" baseline="0" dirty="0" err="1" smtClean="0">
                          <a:solidFill>
                            <a:srgbClr val="0000FF"/>
                          </a:solidFill>
                          <a:latin typeface="Arial" pitchFamily="34" charset="0"/>
                          <a:cs typeface="Arial" pitchFamily="34" charset="0"/>
                        </a:rPr>
                        <a:t>thứ</a:t>
                      </a:r>
                      <a:r>
                        <a:rPr lang="en-US" sz="1700" baseline="0" dirty="0" smtClean="0">
                          <a:solidFill>
                            <a:srgbClr val="0000FF"/>
                          </a:solidFill>
                          <a:latin typeface="Arial" pitchFamily="34" charset="0"/>
                          <a:cs typeface="Arial" pitchFamily="34" charset="0"/>
                        </a:rPr>
                        <a:t> </a:t>
                      </a:r>
                      <a:r>
                        <a:rPr lang="en-US" sz="1700" baseline="0" dirty="0" err="1" smtClean="0">
                          <a:solidFill>
                            <a:srgbClr val="0000FF"/>
                          </a:solidFill>
                          <a:latin typeface="Arial" pitchFamily="34" charset="0"/>
                          <a:cs typeface="Arial" pitchFamily="34" charset="0"/>
                        </a:rPr>
                        <a:t>phát</a:t>
                      </a:r>
                      <a:endParaRPr lang="en-US" sz="1700" dirty="0">
                        <a:solidFill>
                          <a:srgbClr val="0000FF"/>
                        </a:solidFill>
                        <a:latin typeface="Arial" pitchFamily="34" charset="0"/>
                        <a:cs typeface="Arial" pitchFamily="34" charset="0"/>
                      </a:endParaRPr>
                    </a:p>
                  </a:txBody>
                  <a:tcPr/>
                </a:tc>
                <a:tc>
                  <a:txBody>
                    <a:bodyPr/>
                    <a:lstStyle/>
                    <a:p>
                      <a:r>
                        <a:rPr lang="en-US" sz="1700" baseline="0" dirty="0" smtClean="0">
                          <a:solidFill>
                            <a:srgbClr val="0000FF"/>
                          </a:solidFill>
                          <a:latin typeface="Arial" pitchFamily="34" charset="0"/>
                          <a:cs typeface="Arial" pitchFamily="34" charset="0"/>
                        </a:rPr>
                        <a:t>- </a:t>
                      </a:r>
                      <a:r>
                        <a:rPr lang="en-US" sz="1700" baseline="0" dirty="0" err="1" smtClean="0">
                          <a:solidFill>
                            <a:srgbClr val="0000FF"/>
                          </a:solidFill>
                          <a:latin typeface="Arial" pitchFamily="34" charset="0"/>
                          <a:cs typeface="Arial" pitchFamily="34" charset="0"/>
                        </a:rPr>
                        <a:t>Rối</a:t>
                      </a:r>
                      <a:r>
                        <a:rPr lang="en-US" sz="1700" baseline="0" dirty="0" smtClean="0">
                          <a:solidFill>
                            <a:srgbClr val="0000FF"/>
                          </a:solidFill>
                          <a:latin typeface="Arial" pitchFamily="34" charset="0"/>
                          <a:cs typeface="Arial" pitchFamily="34" charset="0"/>
                        </a:rPr>
                        <a:t> </a:t>
                      </a:r>
                      <a:r>
                        <a:rPr lang="en-US" sz="1700" baseline="0" dirty="0" err="1" smtClean="0">
                          <a:solidFill>
                            <a:srgbClr val="0000FF"/>
                          </a:solidFill>
                          <a:latin typeface="Arial" pitchFamily="34" charset="0"/>
                          <a:cs typeface="Arial" pitchFamily="34" charset="0"/>
                        </a:rPr>
                        <a:t>loạn</a:t>
                      </a:r>
                      <a:r>
                        <a:rPr lang="en-US" sz="1700" baseline="0" dirty="0" smtClean="0">
                          <a:solidFill>
                            <a:srgbClr val="0000FF"/>
                          </a:solidFill>
                          <a:latin typeface="Arial" pitchFamily="34" charset="0"/>
                          <a:cs typeface="Arial" pitchFamily="34" charset="0"/>
                        </a:rPr>
                        <a:t> </a:t>
                      </a:r>
                      <a:r>
                        <a:rPr lang="en-US" sz="1700" baseline="0" dirty="0" err="1" smtClean="0">
                          <a:solidFill>
                            <a:srgbClr val="0000FF"/>
                          </a:solidFill>
                          <a:latin typeface="Arial" pitchFamily="34" charset="0"/>
                          <a:cs typeface="Arial" pitchFamily="34" charset="0"/>
                        </a:rPr>
                        <a:t>đông</a:t>
                      </a:r>
                      <a:r>
                        <a:rPr lang="en-US" sz="1700" baseline="0" dirty="0" smtClean="0">
                          <a:solidFill>
                            <a:srgbClr val="0000FF"/>
                          </a:solidFill>
                          <a:latin typeface="Arial" pitchFamily="34" charset="0"/>
                          <a:cs typeface="Arial" pitchFamily="34" charset="0"/>
                        </a:rPr>
                        <a:t> </a:t>
                      </a:r>
                      <a:r>
                        <a:rPr lang="en-US" sz="1700" baseline="0" dirty="0" err="1" smtClean="0">
                          <a:solidFill>
                            <a:srgbClr val="0000FF"/>
                          </a:solidFill>
                          <a:latin typeface="Arial" pitchFamily="34" charset="0"/>
                          <a:cs typeface="Arial" pitchFamily="34" charset="0"/>
                        </a:rPr>
                        <a:t>máu</a:t>
                      </a:r>
                      <a:endParaRPr lang="en-US" sz="1700" baseline="0" dirty="0" smtClean="0">
                        <a:solidFill>
                          <a:srgbClr val="0000FF"/>
                        </a:solidFill>
                        <a:latin typeface="Arial" pitchFamily="34" charset="0"/>
                        <a:cs typeface="Arial" pitchFamily="34" charset="0"/>
                      </a:endParaRPr>
                    </a:p>
                    <a:p>
                      <a:r>
                        <a:rPr lang="en-US" sz="1700" baseline="0" dirty="0" smtClean="0">
                          <a:solidFill>
                            <a:srgbClr val="0000FF"/>
                          </a:solidFill>
                          <a:latin typeface="Arial" pitchFamily="34" charset="0"/>
                          <a:cs typeface="Arial" pitchFamily="34" charset="0"/>
                        </a:rPr>
                        <a:t>- BS </a:t>
                      </a:r>
                      <a:r>
                        <a:rPr lang="en-US" sz="1700" baseline="0" dirty="0" err="1" smtClean="0">
                          <a:solidFill>
                            <a:srgbClr val="0000FF"/>
                          </a:solidFill>
                          <a:latin typeface="Arial" pitchFamily="34" charset="0"/>
                          <a:cs typeface="Arial" pitchFamily="34" charset="0"/>
                        </a:rPr>
                        <a:t>cầm</a:t>
                      </a:r>
                      <a:r>
                        <a:rPr lang="en-US" sz="1700" baseline="0" dirty="0" smtClean="0">
                          <a:solidFill>
                            <a:srgbClr val="0000FF"/>
                          </a:solidFill>
                          <a:latin typeface="Arial" pitchFamily="34" charset="0"/>
                          <a:cs typeface="Arial" pitchFamily="34" charset="0"/>
                        </a:rPr>
                        <a:t> </a:t>
                      </a:r>
                      <a:r>
                        <a:rPr lang="en-US" sz="1700" baseline="0" dirty="0" err="1" smtClean="0">
                          <a:solidFill>
                            <a:srgbClr val="0000FF"/>
                          </a:solidFill>
                          <a:latin typeface="Arial" pitchFamily="34" charset="0"/>
                          <a:cs typeface="Arial" pitchFamily="34" charset="0"/>
                        </a:rPr>
                        <a:t>máu</a:t>
                      </a:r>
                      <a:r>
                        <a:rPr lang="en-US" sz="1700" baseline="0" dirty="0" smtClean="0">
                          <a:solidFill>
                            <a:srgbClr val="0000FF"/>
                          </a:solidFill>
                          <a:latin typeface="Arial" pitchFamily="34" charset="0"/>
                          <a:cs typeface="Arial" pitchFamily="34" charset="0"/>
                        </a:rPr>
                        <a:t> </a:t>
                      </a:r>
                      <a:r>
                        <a:rPr lang="en-US" sz="1700" baseline="0" dirty="0" err="1" smtClean="0">
                          <a:solidFill>
                            <a:srgbClr val="0000FF"/>
                          </a:solidFill>
                          <a:latin typeface="Arial" pitchFamily="34" charset="0"/>
                          <a:cs typeface="Arial" pitchFamily="34" charset="0"/>
                        </a:rPr>
                        <a:t>không</a:t>
                      </a:r>
                      <a:r>
                        <a:rPr lang="en-US" sz="1700" baseline="0" dirty="0" smtClean="0">
                          <a:solidFill>
                            <a:srgbClr val="0000FF"/>
                          </a:solidFill>
                          <a:latin typeface="Arial" pitchFamily="34" charset="0"/>
                          <a:cs typeface="Arial" pitchFamily="34" charset="0"/>
                        </a:rPr>
                        <a:t> </a:t>
                      </a:r>
                      <a:r>
                        <a:rPr lang="en-US" sz="1700" baseline="0" dirty="0" err="1" smtClean="0">
                          <a:solidFill>
                            <a:srgbClr val="0000FF"/>
                          </a:solidFill>
                          <a:latin typeface="Arial" pitchFamily="34" charset="0"/>
                          <a:cs typeface="Arial" pitchFamily="34" charset="0"/>
                        </a:rPr>
                        <a:t>tốt</a:t>
                      </a:r>
                      <a:endParaRPr lang="en-US" sz="1700" baseline="0" dirty="0" smtClean="0">
                        <a:solidFill>
                          <a:srgbClr val="0000FF"/>
                        </a:solidFill>
                        <a:latin typeface="Arial" pitchFamily="34" charset="0"/>
                        <a:cs typeface="Arial" pitchFamily="34" charset="0"/>
                      </a:endParaRPr>
                    </a:p>
                    <a:p>
                      <a:r>
                        <a:rPr lang="en-US" sz="1700" baseline="0" dirty="0" smtClean="0">
                          <a:solidFill>
                            <a:srgbClr val="0000FF"/>
                          </a:solidFill>
                          <a:latin typeface="Arial" pitchFamily="34" charset="0"/>
                          <a:cs typeface="Arial" pitchFamily="34" charset="0"/>
                        </a:rPr>
                        <a:t>- </a:t>
                      </a:r>
                      <a:r>
                        <a:rPr lang="en-US" sz="1700" baseline="0" dirty="0" err="1" smtClean="0">
                          <a:solidFill>
                            <a:srgbClr val="0000FF"/>
                          </a:solidFill>
                          <a:latin typeface="Arial" pitchFamily="34" charset="0"/>
                          <a:cs typeface="Arial" pitchFamily="34" charset="0"/>
                        </a:rPr>
                        <a:t>Thao</a:t>
                      </a:r>
                      <a:r>
                        <a:rPr lang="en-US" sz="1700" baseline="0" dirty="0" smtClean="0">
                          <a:solidFill>
                            <a:srgbClr val="0000FF"/>
                          </a:solidFill>
                          <a:latin typeface="Arial" pitchFamily="34" charset="0"/>
                          <a:cs typeface="Arial" pitchFamily="34" charset="0"/>
                        </a:rPr>
                        <a:t> </a:t>
                      </a:r>
                      <a:r>
                        <a:rPr lang="en-US" sz="1700" baseline="0" dirty="0" err="1" smtClean="0">
                          <a:solidFill>
                            <a:srgbClr val="0000FF"/>
                          </a:solidFill>
                          <a:latin typeface="Arial" pitchFamily="34" charset="0"/>
                          <a:cs typeface="Arial" pitchFamily="34" charset="0"/>
                        </a:rPr>
                        <a:t>tác</a:t>
                      </a:r>
                      <a:r>
                        <a:rPr lang="en-US" sz="1700" baseline="0" dirty="0" smtClean="0">
                          <a:solidFill>
                            <a:srgbClr val="0000FF"/>
                          </a:solidFill>
                          <a:latin typeface="Arial" pitchFamily="34" charset="0"/>
                          <a:cs typeface="Arial" pitchFamily="34" charset="0"/>
                        </a:rPr>
                        <a:t> </a:t>
                      </a:r>
                      <a:r>
                        <a:rPr lang="en-US" sz="1700" baseline="0" dirty="0" err="1" smtClean="0">
                          <a:solidFill>
                            <a:srgbClr val="0000FF"/>
                          </a:solidFill>
                          <a:latin typeface="Arial" pitchFamily="34" charset="0"/>
                          <a:cs typeface="Arial" pitchFamily="34" charset="0"/>
                        </a:rPr>
                        <a:t>thực</a:t>
                      </a:r>
                      <a:r>
                        <a:rPr lang="en-US" sz="1700" baseline="0" dirty="0" smtClean="0">
                          <a:solidFill>
                            <a:srgbClr val="0000FF"/>
                          </a:solidFill>
                          <a:latin typeface="Arial" pitchFamily="34" charset="0"/>
                          <a:cs typeface="Arial" pitchFamily="34" charset="0"/>
                        </a:rPr>
                        <a:t> </a:t>
                      </a:r>
                      <a:r>
                        <a:rPr lang="en-US" sz="1700" baseline="0" dirty="0" err="1" smtClean="0">
                          <a:solidFill>
                            <a:srgbClr val="0000FF"/>
                          </a:solidFill>
                          <a:latin typeface="Arial" pitchFamily="34" charset="0"/>
                          <a:cs typeface="Arial" pitchFamily="34" charset="0"/>
                        </a:rPr>
                        <a:t>hiện</a:t>
                      </a:r>
                      <a:r>
                        <a:rPr lang="en-US" sz="1700" baseline="0" dirty="0" smtClean="0">
                          <a:solidFill>
                            <a:srgbClr val="0000FF"/>
                          </a:solidFill>
                          <a:latin typeface="Arial" pitchFamily="34" charset="0"/>
                          <a:cs typeface="Arial" pitchFamily="34" charset="0"/>
                        </a:rPr>
                        <a:t> </a:t>
                      </a:r>
                      <a:r>
                        <a:rPr lang="en-US" sz="1700" baseline="0" dirty="0" err="1" smtClean="0">
                          <a:solidFill>
                            <a:srgbClr val="0000FF"/>
                          </a:solidFill>
                          <a:latin typeface="Arial" pitchFamily="34" charset="0"/>
                          <a:cs typeface="Arial" pitchFamily="34" charset="0"/>
                        </a:rPr>
                        <a:t>thô</a:t>
                      </a:r>
                      <a:r>
                        <a:rPr lang="en-US" sz="1700" baseline="0" dirty="0" smtClean="0">
                          <a:solidFill>
                            <a:srgbClr val="0000FF"/>
                          </a:solidFill>
                          <a:latin typeface="Arial" pitchFamily="34" charset="0"/>
                          <a:cs typeface="Arial" pitchFamily="34" charset="0"/>
                        </a:rPr>
                        <a:t> </a:t>
                      </a:r>
                      <a:r>
                        <a:rPr lang="en-US" sz="1700" baseline="0" dirty="0" err="1" smtClean="0">
                          <a:solidFill>
                            <a:srgbClr val="0000FF"/>
                          </a:solidFill>
                          <a:latin typeface="Arial" pitchFamily="34" charset="0"/>
                          <a:cs typeface="Arial" pitchFamily="34" charset="0"/>
                        </a:rPr>
                        <a:t>bạo</a:t>
                      </a:r>
                      <a:endParaRPr lang="en-US" sz="1700" baseline="0" dirty="0" smtClean="0">
                        <a:solidFill>
                          <a:srgbClr val="0000FF"/>
                        </a:solidFill>
                        <a:latin typeface="Arial" pitchFamily="34" charset="0"/>
                        <a:cs typeface="Arial" pitchFamily="34" charset="0"/>
                      </a:endParaRPr>
                    </a:p>
                  </a:txBody>
                  <a:tcPr/>
                </a:tc>
                <a:tc>
                  <a:txBody>
                    <a:bodyPr/>
                    <a:lstStyle/>
                    <a:p>
                      <a:r>
                        <a:rPr lang="en-US" sz="1700" dirty="0" smtClean="0">
                          <a:solidFill>
                            <a:srgbClr val="0000FF"/>
                          </a:solidFill>
                          <a:latin typeface="Arial" pitchFamily="34" charset="0"/>
                          <a:cs typeface="Arial" pitchFamily="34" charset="0"/>
                        </a:rPr>
                        <a:t>- </a:t>
                      </a:r>
                      <a:r>
                        <a:rPr lang="en-US" sz="1700" dirty="0" err="1" smtClean="0">
                          <a:solidFill>
                            <a:srgbClr val="0000FF"/>
                          </a:solidFill>
                          <a:latin typeface="Arial" pitchFamily="34" charset="0"/>
                          <a:cs typeface="Arial" pitchFamily="34" charset="0"/>
                        </a:rPr>
                        <a:t>Thực</a:t>
                      </a:r>
                      <a:r>
                        <a:rPr lang="en-US" sz="1700" dirty="0" smtClean="0">
                          <a:solidFill>
                            <a:srgbClr val="0000FF"/>
                          </a:solidFill>
                          <a:latin typeface="Arial" pitchFamily="34" charset="0"/>
                          <a:cs typeface="Arial" pitchFamily="34" charset="0"/>
                        </a:rPr>
                        <a:t> </a:t>
                      </a:r>
                      <a:r>
                        <a:rPr lang="en-US" sz="1700" dirty="0" err="1" smtClean="0">
                          <a:solidFill>
                            <a:srgbClr val="0000FF"/>
                          </a:solidFill>
                          <a:latin typeface="Arial" pitchFamily="34" charset="0"/>
                          <a:cs typeface="Arial" pitchFamily="34" charset="0"/>
                        </a:rPr>
                        <a:t>hiện</a:t>
                      </a:r>
                      <a:r>
                        <a:rPr lang="en-US" sz="1700" dirty="0" smtClean="0">
                          <a:solidFill>
                            <a:srgbClr val="0000FF"/>
                          </a:solidFill>
                          <a:latin typeface="Arial" pitchFamily="34" charset="0"/>
                          <a:cs typeface="Arial" pitchFamily="34" charset="0"/>
                        </a:rPr>
                        <a:t> </a:t>
                      </a:r>
                      <a:r>
                        <a:rPr lang="en-US" sz="1700" dirty="0" err="1" smtClean="0">
                          <a:solidFill>
                            <a:srgbClr val="0000FF"/>
                          </a:solidFill>
                          <a:latin typeface="Arial" pitchFamily="34" charset="0"/>
                          <a:cs typeface="Arial" pitchFamily="34" charset="0"/>
                        </a:rPr>
                        <a:t>thao</a:t>
                      </a:r>
                      <a:r>
                        <a:rPr lang="en-US" sz="1700" dirty="0" smtClean="0">
                          <a:solidFill>
                            <a:srgbClr val="0000FF"/>
                          </a:solidFill>
                          <a:latin typeface="Arial" pitchFamily="34" charset="0"/>
                          <a:cs typeface="Arial" pitchFamily="34" charset="0"/>
                        </a:rPr>
                        <a:t> </a:t>
                      </a:r>
                      <a:r>
                        <a:rPr lang="en-US" sz="1700" dirty="0" err="1" smtClean="0">
                          <a:solidFill>
                            <a:srgbClr val="0000FF"/>
                          </a:solidFill>
                          <a:latin typeface="Arial" pitchFamily="34" charset="0"/>
                          <a:cs typeface="Arial" pitchFamily="34" charset="0"/>
                        </a:rPr>
                        <a:t>tác</a:t>
                      </a:r>
                      <a:r>
                        <a:rPr lang="en-US" sz="1700" dirty="0" smtClean="0">
                          <a:solidFill>
                            <a:srgbClr val="0000FF"/>
                          </a:solidFill>
                          <a:latin typeface="Arial" pitchFamily="34" charset="0"/>
                          <a:cs typeface="Arial" pitchFamily="34" charset="0"/>
                        </a:rPr>
                        <a:t> </a:t>
                      </a:r>
                      <a:r>
                        <a:rPr lang="en-US" sz="1700" dirty="0" err="1" smtClean="0">
                          <a:solidFill>
                            <a:srgbClr val="0000FF"/>
                          </a:solidFill>
                          <a:latin typeface="Arial" pitchFamily="34" charset="0"/>
                          <a:cs typeface="Arial" pitchFamily="34" charset="0"/>
                        </a:rPr>
                        <a:t>nhẹ</a:t>
                      </a:r>
                      <a:r>
                        <a:rPr lang="en-US" sz="1700" dirty="0" smtClean="0">
                          <a:solidFill>
                            <a:srgbClr val="0000FF"/>
                          </a:solidFill>
                          <a:latin typeface="Arial" pitchFamily="34" charset="0"/>
                          <a:cs typeface="Arial" pitchFamily="34" charset="0"/>
                        </a:rPr>
                        <a:t> </a:t>
                      </a:r>
                      <a:r>
                        <a:rPr lang="en-US" sz="1700" dirty="0" err="1" smtClean="0">
                          <a:solidFill>
                            <a:srgbClr val="0000FF"/>
                          </a:solidFill>
                          <a:latin typeface="Arial" pitchFamily="34" charset="0"/>
                          <a:cs typeface="Arial" pitchFamily="34" charset="0"/>
                        </a:rPr>
                        <a:t>nhàng</a:t>
                      </a:r>
                      <a:r>
                        <a:rPr lang="en-US" sz="1700" dirty="0" smtClean="0">
                          <a:solidFill>
                            <a:srgbClr val="0000FF"/>
                          </a:solidFill>
                          <a:latin typeface="Arial" pitchFamily="34" charset="0"/>
                          <a:cs typeface="Arial" pitchFamily="34" charset="0"/>
                        </a:rPr>
                        <a:t>, </a:t>
                      </a:r>
                      <a:r>
                        <a:rPr lang="en-US" sz="1700" dirty="0" err="1" smtClean="0">
                          <a:solidFill>
                            <a:srgbClr val="0000FF"/>
                          </a:solidFill>
                          <a:latin typeface="Arial" pitchFamily="34" charset="0"/>
                          <a:cs typeface="Arial" pitchFamily="34" charset="0"/>
                        </a:rPr>
                        <a:t>đúng</a:t>
                      </a:r>
                      <a:r>
                        <a:rPr lang="en-US" sz="1700" dirty="0" smtClean="0">
                          <a:solidFill>
                            <a:srgbClr val="0000FF"/>
                          </a:solidFill>
                          <a:latin typeface="Arial" pitchFamily="34" charset="0"/>
                          <a:cs typeface="Arial" pitchFamily="34" charset="0"/>
                        </a:rPr>
                        <a:t> </a:t>
                      </a:r>
                      <a:r>
                        <a:rPr lang="en-US" sz="1700" dirty="0" err="1" smtClean="0">
                          <a:solidFill>
                            <a:srgbClr val="0000FF"/>
                          </a:solidFill>
                          <a:latin typeface="Arial" pitchFamily="34" charset="0"/>
                          <a:cs typeface="Arial" pitchFamily="34" charset="0"/>
                        </a:rPr>
                        <a:t>quy</a:t>
                      </a:r>
                      <a:r>
                        <a:rPr lang="en-US" sz="1700" dirty="0" smtClean="0">
                          <a:solidFill>
                            <a:srgbClr val="0000FF"/>
                          </a:solidFill>
                          <a:latin typeface="Arial" pitchFamily="34" charset="0"/>
                          <a:cs typeface="Arial" pitchFamily="34" charset="0"/>
                        </a:rPr>
                        <a:t> </a:t>
                      </a:r>
                      <a:r>
                        <a:rPr lang="en-US" sz="1700" dirty="0" err="1" smtClean="0">
                          <a:solidFill>
                            <a:srgbClr val="0000FF"/>
                          </a:solidFill>
                          <a:latin typeface="Arial" pitchFamily="34" charset="0"/>
                          <a:cs typeface="Arial" pitchFamily="34" charset="0"/>
                        </a:rPr>
                        <a:t>trình</a:t>
                      </a:r>
                      <a:r>
                        <a:rPr lang="en-US" sz="1700" dirty="0" smtClean="0">
                          <a:solidFill>
                            <a:srgbClr val="0000FF"/>
                          </a:solidFill>
                          <a:latin typeface="Arial" pitchFamily="34" charset="0"/>
                          <a:cs typeface="Arial" pitchFamily="34" charset="0"/>
                        </a:rPr>
                        <a:t> </a:t>
                      </a:r>
                      <a:r>
                        <a:rPr lang="en-US" sz="1700" dirty="0" err="1" smtClean="0">
                          <a:solidFill>
                            <a:srgbClr val="0000FF"/>
                          </a:solidFill>
                          <a:latin typeface="Arial" pitchFamily="34" charset="0"/>
                          <a:cs typeface="Arial" pitchFamily="34" charset="0"/>
                        </a:rPr>
                        <a:t>kỹ</a:t>
                      </a:r>
                      <a:r>
                        <a:rPr lang="en-US" sz="1700" dirty="0" smtClean="0">
                          <a:solidFill>
                            <a:srgbClr val="0000FF"/>
                          </a:solidFill>
                          <a:latin typeface="Arial" pitchFamily="34" charset="0"/>
                          <a:cs typeface="Arial" pitchFamily="34" charset="0"/>
                        </a:rPr>
                        <a:t> </a:t>
                      </a:r>
                      <a:r>
                        <a:rPr lang="en-US" sz="1700" dirty="0" err="1" smtClean="0">
                          <a:solidFill>
                            <a:srgbClr val="0000FF"/>
                          </a:solidFill>
                          <a:latin typeface="Arial" pitchFamily="34" charset="0"/>
                          <a:cs typeface="Arial" pitchFamily="34" charset="0"/>
                        </a:rPr>
                        <a:t>thuật</a:t>
                      </a:r>
                      <a:endParaRPr lang="en-US" sz="1700" dirty="0">
                        <a:solidFill>
                          <a:srgbClr val="0000FF"/>
                        </a:solidFill>
                        <a:latin typeface="Arial" pitchFamily="34" charset="0"/>
                        <a:cs typeface="Arial" pitchFamily="34" charset="0"/>
                      </a:endParaRPr>
                    </a:p>
                  </a:txBody>
                  <a:tcPr/>
                </a:tc>
                <a:tc>
                  <a:txBody>
                    <a:bodyPr/>
                    <a:lstStyle/>
                    <a:p>
                      <a:r>
                        <a:rPr lang="en-US" sz="1700" dirty="0" smtClean="0">
                          <a:solidFill>
                            <a:srgbClr val="0000FF"/>
                          </a:solidFill>
                          <a:latin typeface="Arial" pitchFamily="34" charset="0"/>
                          <a:cs typeface="Arial" pitchFamily="34" charset="0"/>
                        </a:rPr>
                        <a:t>- </a:t>
                      </a:r>
                      <a:r>
                        <a:rPr lang="en-US" sz="1700" dirty="0" err="1" smtClean="0">
                          <a:solidFill>
                            <a:srgbClr val="0000FF"/>
                          </a:solidFill>
                          <a:latin typeface="Arial" pitchFamily="34" charset="0"/>
                          <a:cs typeface="Arial" pitchFamily="34" charset="0"/>
                        </a:rPr>
                        <a:t>Băng</a:t>
                      </a:r>
                      <a:r>
                        <a:rPr lang="en-US" sz="1700" dirty="0" smtClean="0">
                          <a:solidFill>
                            <a:srgbClr val="0000FF"/>
                          </a:solidFill>
                          <a:latin typeface="Arial" pitchFamily="34" charset="0"/>
                          <a:cs typeface="Arial" pitchFamily="34" charset="0"/>
                        </a:rPr>
                        <a:t> </a:t>
                      </a:r>
                      <a:r>
                        <a:rPr lang="en-US" sz="1700" dirty="0" err="1" smtClean="0">
                          <a:solidFill>
                            <a:srgbClr val="0000FF"/>
                          </a:solidFill>
                          <a:latin typeface="Arial" pitchFamily="34" charset="0"/>
                          <a:cs typeface="Arial" pitchFamily="34" charset="0"/>
                        </a:rPr>
                        <a:t>ép</a:t>
                      </a:r>
                      <a:r>
                        <a:rPr lang="en-US" sz="1700" dirty="0" smtClean="0">
                          <a:solidFill>
                            <a:srgbClr val="0000FF"/>
                          </a:solidFill>
                          <a:latin typeface="Arial" pitchFamily="34" charset="0"/>
                          <a:cs typeface="Arial" pitchFamily="34" charset="0"/>
                        </a:rPr>
                        <a:t> </a:t>
                      </a:r>
                      <a:r>
                        <a:rPr lang="en-US" sz="1700" dirty="0" err="1" smtClean="0">
                          <a:solidFill>
                            <a:srgbClr val="0000FF"/>
                          </a:solidFill>
                          <a:latin typeface="Arial" pitchFamily="34" charset="0"/>
                          <a:cs typeface="Arial" pitchFamily="34" charset="0"/>
                        </a:rPr>
                        <a:t>cầm</a:t>
                      </a:r>
                      <a:r>
                        <a:rPr lang="en-US" sz="1700" dirty="0" smtClean="0">
                          <a:solidFill>
                            <a:srgbClr val="0000FF"/>
                          </a:solidFill>
                          <a:latin typeface="Arial" pitchFamily="34" charset="0"/>
                          <a:cs typeface="Arial" pitchFamily="34" charset="0"/>
                        </a:rPr>
                        <a:t> </a:t>
                      </a:r>
                      <a:r>
                        <a:rPr lang="en-US" sz="1700" dirty="0" err="1" smtClean="0">
                          <a:solidFill>
                            <a:srgbClr val="0000FF"/>
                          </a:solidFill>
                          <a:latin typeface="Arial" pitchFamily="34" charset="0"/>
                          <a:cs typeface="Arial" pitchFamily="34" charset="0"/>
                        </a:rPr>
                        <a:t>máu</a:t>
                      </a:r>
                      <a:r>
                        <a:rPr lang="en-US" sz="1700" dirty="0" smtClean="0">
                          <a:solidFill>
                            <a:srgbClr val="0000FF"/>
                          </a:solidFill>
                          <a:latin typeface="Arial" pitchFamily="34" charset="0"/>
                          <a:cs typeface="Arial" pitchFamily="34" charset="0"/>
                        </a:rPr>
                        <a:t>, </a:t>
                      </a:r>
                      <a:r>
                        <a:rPr lang="en-US" sz="1700" dirty="0" err="1" smtClean="0">
                          <a:solidFill>
                            <a:srgbClr val="0000FF"/>
                          </a:solidFill>
                          <a:latin typeface="Arial" pitchFamily="34" charset="0"/>
                          <a:cs typeface="Arial" pitchFamily="34" charset="0"/>
                        </a:rPr>
                        <a:t>báo</a:t>
                      </a:r>
                      <a:r>
                        <a:rPr lang="en-US" sz="1700" dirty="0" smtClean="0">
                          <a:solidFill>
                            <a:srgbClr val="0000FF"/>
                          </a:solidFill>
                          <a:latin typeface="Arial" pitchFamily="34" charset="0"/>
                          <a:cs typeface="Arial" pitchFamily="34" charset="0"/>
                        </a:rPr>
                        <a:t> </a:t>
                      </a:r>
                      <a:r>
                        <a:rPr lang="en-US" sz="1700" dirty="0" err="1" smtClean="0">
                          <a:solidFill>
                            <a:srgbClr val="0000FF"/>
                          </a:solidFill>
                          <a:latin typeface="Arial" pitchFamily="34" charset="0"/>
                          <a:cs typeface="Arial" pitchFamily="34" charset="0"/>
                        </a:rPr>
                        <a:t>bác</a:t>
                      </a:r>
                      <a:r>
                        <a:rPr lang="en-US" sz="1700" dirty="0" smtClean="0">
                          <a:solidFill>
                            <a:srgbClr val="0000FF"/>
                          </a:solidFill>
                          <a:latin typeface="Arial" pitchFamily="34" charset="0"/>
                          <a:cs typeface="Arial" pitchFamily="34" charset="0"/>
                        </a:rPr>
                        <a:t> </a:t>
                      </a:r>
                      <a:r>
                        <a:rPr lang="en-US" sz="1700" dirty="0" err="1" smtClean="0">
                          <a:solidFill>
                            <a:srgbClr val="0000FF"/>
                          </a:solidFill>
                          <a:latin typeface="Arial" pitchFamily="34" charset="0"/>
                          <a:cs typeface="Arial" pitchFamily="34" charset="0"/>
                        </a:rPr>
                        <a:t>sĩ</a:t>
                      </a:r>
                      <a:r>
                        <a:rPr lang="en-US" sz="1700" dirty="0" smtClean="0">
                          <a:solidFill>
                            <a:srgbClr val="0000FF"/>
                          </a:solidFill>
                          <a:latin typeface="Arial" pitchFamily="34" charset="0"/>
                          <a:cs typeface="Arial" pitchFamily="34" charset="0"/>
                        </a:rPr>
                        <a:t>.</a:t>
                      </a:r>
                      <a:endParaRPr lang="en-US" sz="1700" dirty="0">
                        <a:solidFill>
                          <a:srgbClr val="0000FF"/>
                        </a:solidFill>
                        <a:latin typeface="Arial" pitchFamily="34" charset="0"/>
                        <a:cs typeface="Arial" pitchFamily="34" charset="0"/>
                      </a:endParaRPr>
                    </a:p>
                  </a:txBody>
                  <a:tcPr/>
                </a:tc>
                <a:extLst>
                  <a:ext uri="{0D108BD9-81ED-4DB2-BD59-A6C34878D82A}">
                    <a16:rowId xmlns:a16="http://schemas.microsoft.com/office/drawing/2014/main" val="10002"/>
                  </a:ext>
                </a:extLst>
              </a:tr>
              <a:tr h="1323816">
                <a:tc>
                  <a:txBody>
                    <a:bodyPr/>
                    <a:lstStyle/>
                    <a:p>
                      <a:r>
                        <a:rPr lang="en-US" sz="1700" dirty="0" err="1" smtClean="0">
                          <a:solidFill>
                            <a:srgbClr val="0000FF"/>
                          </a:solidFill>
                          <a:latin typeface="Arial" pitchFamily="34" charset="0"/>
                          <a:cs typeface="Arial" pitchFamily="34" charset="0"/>
                        </a:rPr>
                        <a:t>Nhiễm</a:t>
                      </a:r>
                      <a:r>
                        <a:rPr lang="en-US" sz="1700" baseline="0" dirty="0" smtClean="0">
                          <a:solidFill>
                            <a:srgbClr val="0000FF"/>
                          </a:solidFill>
                          <a:latin typeface="Arial" pitchFamily="34" charset="0"/>
                          <a:cs typeface="Arial" pitchFamily="34" charset="0"/>
                        </a:rPr>
                        <a:t> </a:t>
                      </a:r>
                      <a:r>
                        <a:rPr lang="en-US" sz="1700" baseline="0" dirty="0" err="1" smtClean="0">
                          <a:solidFill>
                            <a:srgbClr val="0000FF"/>
                          </a:solidFill>
                          <a:latin typeface="Arial" pitchFamily="34" charset="0"/>
                          <a:cs typeface="Arial" pitchFamily="34" charset="0"/>
                        </a:rPr>
                        <a:t>khuẩn</a:t>
                      </a:r>
                      <a:endParaRPr lang="en-US" sz="1700" dirty="0">
                        <a:solidFill>
                          <a:srgbClr val="0000FF"/>
                        </a:solidFill>
                        <a:latin typeface="Arial" pitchFamily="34" charset="0"/>
                        <a:cs typeface="Arial" pitchFamily="34" charset="0"/>
                      </a:endParaRPr>
                    </a:p>
                  </a:txBody>
                  <a:tcPr/>
                </a:tc>
                <a:tc>
                  <a:txBody>
                    <a:bodyPr/>
                    <a:lstStyle/>
                    <a:p>
                      <a:pPr marL="0" indent="0">
                        <a:buFontTx/>
                        <a:buNone/>
                      </a:pPr>
                      <a:r>
                        <a:rPr lang="en-US" sz="1700" dirty="0" err="1" smtClean="0">
                          <a:solidFill>
                            <a:srgbClr val="0000FF"/>
                          </a:solidFill>
                          <a:latin typeface="Arial" pitchFamily="34" charset="0"/>
                          <a:cs typeface="Arial" pitchFamily="34" charset="0"/>
                        </a:rPr>
                        <a:t>Không</a:t>
                      </a:r>
                      <a:r>
                        <a:rPr lang="en-US" sz="1700" baseline="0" dirty="0" smtClean="0">
                          <a:solidFill>
                            <a:srgbClr val="0000FF"/>
                          </a:solidFill>
                          <a:latin typeface="Arial" pitchFamily="34" charset="0"/>
                          <a:cs typeface="Arial" pitchFamily="34" charset="0"/>
                        </a:rPr>
                        <a:t> </a:t>
                      </a:r>
                      <a:r>
                        <a:rPr lang="en-US" sz="1700" baseline="0" dirty="0" err="1" smtClean="0">
                          <a:solidFill>
                            <a:srgbClr val="0000FF"/>
                          </a:solidFill>
                          <a:latin typeface="Arial" pitchFamily="34" charset="0"/>
                          <a:cs typeface="Arial" pitchFamily="34" charset="0"/>
                        </a:rPr>
                        <a:t>đảm</a:t>
                      </a:r>
                      <a:r>
                        <a:rPr lang="en-US" sz="1700" baseline="0" dirty="0" smtClean="0">
                          <a:solidFill>
                            <a:srgbClr val="0000FF"/>
                          </a:solidFill>
                          <a:latin typeface="Arial" pitchFamily="34" charset="0"/>
                          <a:cs typeface="Arial" pitchFamily="34" charset="0"/>
                        </a:rPr>
                        <a:t> </a:t>
                      </a:r>
                      <a:r>
                        <a:rPr lang="en-US" sz="1700" baseline="0" dirty="0" err="1" smtClean="0">
                          <a:solidFill>
                            <a:srgbClr val="0000FF"/>
                          </a:solidFill>
                          <a:latin typeface="Arial" pitchFamily="34" charset="0"/>
                          <a:cs typeface="Arial" pitchFamily="34" charset="0"/>
                        </a:rPr>
                        <a:t>bảo</a:t>
                      </a:r>
                      <a:r>
                        <a:rPr lang="en-US" sz="1700" baseline="0" dirty="0" smtClean="0">
                          <a:solidFill>
                            <a:srgbClr val="0000FF"/>
                          </a:solidFill>
                          <a:latin typeface="Arial" pitchFamily="34" charset="0"/>
                          <a:cs typeface="Arial" pitchFamily="34" charset="0"/>
                        </a:rPr>
                        <a:t> </a:t>
                      </a:r>
                      <a:r>
                        <a:rPr lang="en-US" sz="1700" baseline="0" dirty="0" err="1" smtClean="0">
                          <a:solidFill>
                            <a:srgbClr val="0000FF"/>
                          </a:solidFill>
                          <a:latin typeface="Arial" pitchFamily="34" charset="0"/>
                          <a:cs typeface="Arial" pitchFamily="34" charset="0"/>
                        </a:rPr>
                        <a:t>vô</a:t>
                      </a:r>
                      <a:r>
                        <a:rPr lang="en-US" sz="1700" baseline="0" dirty="0" smtClean="0">
                          <a:solidFill>
                            <a:srgbClr val="0000FF"/>
                          </a:solidFill>
                          <a:latin typeface="Arial" pitchFamily="34" charset="0"/>
                          <a:cs typeface="Arial" pitchFamily="34" charset="0"/>
                        </a:rPr>
                        <a:t> </a:t>
                      </a:r>
                      <a:r>
                        <a:rPr lang="en-US" sz="1700" baseline="0" dirty="0" err="1" smtClean="0">
                          <a:solidFill>
                            <a:srgbClr val="0000FF"/>
                          </a:solidFill>
                          <a:latin typeface="Arial" pitchFamily="34" charset="0"/>
                          <a:cs typeface="Arial" pitchFamily="34" charset="0"/>
                        </a:rPr>
                        <a:t>khuẩn</a:t>
                      </a:r>
                      <a:r>
                        <a:rPr lang="vi-VN" sz="1700" dirty="0" smtClean="0">
                          <a:solidFill>
                            <a:srgbClr val="0000FF"/>
                          </a:solidFill>
                          <a:latin typeface="Arial" pitchFamily="34" charset="0"/>
                          <a:cs typeface="Arial" pitchFamily="34" charset="0"/>
                        </a:rPr>
                        <a:t>.</a:t>
                      </a:r>
                    </a:p>
                  </a:txBody>
                  <a:tcPr/>
                </a:tc>
                <a:tc>
                  <a:txBody>
                    <a:bodyPr/>
                    <a:lstStyle/>
                    <a:p>
                      <a:r>
                        <a:rPr lang="en-US" sz="1700" dirty="0" err="1" smtClean="0">
                          <a:solidFill>
                            <a:srgbClr val="0000FF"/>
                          </a:solidFill>
                          <a:latin typeface="Arial" pitchFamily="34" charset="0"/>
                          <a:cs typeface="Arial" pitchFamily="34" charset="0"/>
                        </a:rPr>
                        <a:t>Tuân</a:t>
                      </a:r>
                      <a:r>
                        <a:rPr lang="en-US" sz="1700" dirty="0" smtClean="0">
                          <a:solidFill>
                            <a:srgbClr val="0000FF"/>
                          </a:solidFill>
                          <a:latin typeface="Arial" pitchFamily="34" charset="0"/>
                          <a:cs typeface="Arial" pitchFamily="34" charset="0"/>
                        </a:rPr>
                        <a:t> </a:t>
                      </a:r>
                      <a:r>
                        <a:rPr lang="en-US" sz="1700" dirty="0" err="1" smtClean="0">
                          <a:solidFill>
                            <a:srgbClr val="0000FF"/>
                          </a:solidFill>
                          <a:latin typeface="Arial" pitchFamily="34" charset="0"/>
                          <a:cs typeface="Arial" pitchFamily="34" charset="0"/>
                        </a:rPr>
                        <a:t>thủ</a:t>
                      </a:r>
                      <a:r>
                        <a:rPr lang="en-US" sz="1700" dirty="0" smtClean="0">
                          <a:solidFill>
                            <a:srgbClr val="0000FF"/>
                          </a:solidFill>
                          <a:latin typeface="Arial" pitchFamily="34" charset="0"/>
                          <a:cs typeface="Arial" pitchFamily="34" charset="0"/>
                        </a:rPr>
                        <a:t> </a:t>
                      </a:r>
                      <a:r>
                        <a:rPr lang="en-US" sz="1700" dirty="0" err="1" smtClean="0">
                          <a:solidFill>
                            <a:srgbClr val="0000FF"/>
                          </a:solidFill>
                          <a:latin typeface="Arial" pitchFamily="34" charset="0"/>
                          <a:cs typeface="Arial" pitchFamily="34" charset="0"/>
                        </a:rPr>
                        <a:t>nguyên</a:t>
                      </a:r>
                      <a:r>
                        <a:rPr lang="en-US" sz="1700" dirty="0" smtClean="0">
                          <a:solidFill>
                            <a:srgbClr val="0000FF"/>
                          </a:solidFill>
                          <a:latin typeface="Arial" pitchFamily="34" charset="0"/>
                          <a:cs typeface="Arial" pitchFamily="34" charset="0"/>
                        </a:rPr>
                        <a:t> </a:t>
                      </a:r>
                      <a:r>
                        <a:rPr lang="en-US" sz="1700" dirty="0" err="1" smtClean="0">
                          <a:solidFill>
                            <a:srgbClr val="0000FF"/>
                          </a:solidFill>
                          <a:latin typeface="Arial" pitchFamily="34" charset="0"/>
                          <a:cs typeface="Arial" pitchFamily="34" charset="0"/>
                        </a:rPr>
                        <a:t>tắc</a:t>
                      </a:r>
                      <a:r>
                        <a:rPr lang="en-US" sz="1700" dirty="0" smtClean="0">
                          <a:solidFill>
                            <a:srgbClr val="0000FF"/>
                          </a:solidFill>
                          <a:latin typeface="Arial" pitchFamily="34" charset="0"/>
                          <a:cs typeface="Arial" pitchFamily="34" charset="0"/>
                        </a:rPr>
                        <a:t> </a:t>
                      </a:r>
                      <a:r>
                        <a:rPr lang="en-US" sz="1700" dirty="0" err="1" smtClean="0">
                          <a:solidFill>
                            <a:srgbClr val="0000FF"/>
                          </a:solidFill>
                          <a:latin typeface="Arial" pitchFamily="34" charset="0"/>
                          <a:cs typeface="Arial" pitchFamily="34" charset="0"/>
                        </a:rPr>
                        <a:t>vô</a:t>
                      </a:r>
                      <a:r>
                        <a:rPr lang="en-US" sz="1700" dirty="0" smtClean="0">
                          <a:solidFill>
                            <a:srgbClr val="0000FF"/>
                          </a:solidFill>
                          <a:latin typeface="Arial" pitchFamily="34" charset="0"/>
                          <a:cs typeface="Arial" pitchFamily="34" charset="0"/>
                        </a:rPr>
                        <a:t> </a:t>
                      </a:r>
                      <a:r>
                        <a:rPr lang="en-US" sz="1700" dirty="0" err="1" smtClean="0">
                          <a:solidFill>
                            <a:srgbClr val="0000FF"/>
                          </a:solidFill>
                          <a:latin typeface="Arial" pitchFamily="34" charset="0"/>
                          <a:cs typeface="Arial" pitchFamily="34" charset="0"/>
                        </a:rPr>
                        <a:t>khuẩn</a:t>
                      </a:r>
                      <a:r>
                        <a:rPr lang="en-US" sz="1700" dirty="0" smtClean="0">
                          <a:solidFill>
                            <a:srgbClr val="0000FF"/>
                          </a:solidFill>
                          <a:latin typeface="Arial" pitchFamily="34" charset="0"/>
                          <a:cs typeface="Arial" pitchFamily="34" charset="0"/>
                        </a:rPr>
                        <a:t>.</a:t>
                      </a:r>
                      <a:endParaRPr lang="en-US" sz="1700" dirty="0">
                        <a:solidFill>
                          <a:srgbClr val="0000FF"/>
                        </a:solidFill>
                        <a:latin typeface="Arial" pitchFamily="34" charset="0"/>
                        <a:cs typeface="Arial" pitchFamily="34" charset="0"/>
                      </a:endParaRPr>
                    </a:p>
                  </a:txBody>
                  <a:tcPr/>
                </a:tc>
                <a:tc>
                  <a:txBody>
                    <a:bodyPr/>
                    <a:lstStyle/>
                    <a:p>
                      <a:pPr marL="0" indent="0">
                        <a:buFontTx/>
                        <a:buNone/>
                      </a:pPr>
                      <a:r>
                        <a:rPr lang="vi-VN" sz="1700" baseline="0" dirty="0" smtClean="0">
                          <a:solidFill>
                            <a:srgbClr val="0000FF"/>
                          </a:solidFill>
                          <a:latin typeface="Arial" pitchFamily="34" charset="0"/>
                          <a:cs typeface="Arial" pitchFamily="34" charset="0"/>
                        </a:rPr>
                        <a:t>Báo bác sĩ, thực hiện y lệnh (nếu có), thực hiện thay băng theo quy trình chăm sóc vết thương nhiễm khuẩn.</a:t>
                      </a:r>
                      <a:endParaRPr lang="en-US" sz="1700" baseline="0" dirty="0" smtClean="0">
                        <a:solidFill>
                          <a:srgbClr val="0000FF"/>
                        </a:solidFill>
                        <a:latin typeface="Arial" pitchFamily="34" charset="0"/>
                        <a:cs typeface="Arial" pitchFamily="34" charset="0"/>
                      </a:endParaRPr>
                    </a:p>
                  </a:txBody>
                  <a:tcPr/>
                </a:tc>
                <a:extLst>
                  <a:ext uri="{0D108BD9-81ED-4DB2-BD59-A6C34878D82A}">
                    <a16:rowId xmlns:a16="http://schemas.microsoft.com/office/drawing/2014/main" val="10003"/>
                  </a:ext>
                </a:extLst>
              </a:tr>
            </a:tbl>
          </a:graphicData>
        </a:graphic>
      </p:graphicFrame>
      <p:sp>
        <p:nvSpPr>
          <p:cNvPr id="12" name="Title 1"/>
          <p:cNvSpPr txBox="1">
            <a:spLocks/>
          </p:cNvSpPr>
          <p:nvPr/>
        </p:nvSpPr>
        <p:spPr>
          <a:xfrm>
            <a:off x="0" y="0"/>
            <a:ext cx="9144000" cy="685799"/>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600" b="1" dirty="0" smtClean="0">
                <a:solidFill>
                  <a:schemeClr val="bg1"/>
                </a:solidFill>
                <a:latin typeface="Tahoma" pitchFamily="34" charset="0"/>
                <a:ea typeface="Tahoma" pitchFamily="34" charset="0"/>
                <a:cs typeface="Tahoma" pitchFamily="34" charset="0"/>
              </a:rPr>
              <a:t>5. TAI BIẾN</a:t>
            </a:r>
            <a:endParaRPr kumimoji="0" lang="en-US" sz="2600" b="1" i="0" u="none" strike="noStrike" kern="1200" cap="none" spc="0" normalizeH="0" baseline="0" noProof="0" dirty="0">
              <a:ln>
                <a:noFill/>
              </a:ln>
              <a:solidFill>
                <a:schemeClr val="bg1"/>
              </a:solidFill>
              <a:effectLst/>
              <a:uLnTx/>
              <a:uFillTx/>
              <a:latin typeface="Tahoma" pitchFamily="34" charset="0"/>
              <a:ea typeface="Tahoma" pitchFamily="34" charset="0"/>
              <a:cs typeface="Tahoma" pitchFamily="34" charset="0"/>
            </a:endParaRPr>
          </a:p>
        </p:txBody>
      </p:sp>
      <p:pic>
        <p:nvPicPr>
          <p:cNvPr id="13" name="Picture 2" descr="C:\Users\VN-Pro\Desktop\Quy chuan Logo Cao Dang y Bach Mai_nho.jpg"/>
          <p:cNvPicPr>
            <a:picLocks noChangeAspect="1" noChangeArrowheads="1"/>
          </p:cNvPicPr>
          <p:nvPr/>
        </p:nvPicPr>
        <p:blipFill>
          <a:blip r:embed="rId3" cstate="print"/>
          <a:srcRect/>
          <a:stretch>
            <a:fillRect/>
          </a:stretch>
        </p:blipFill>
        <p:spPr bwMode="auto">
          <a:xfrm>
            <a:off x="8382000" y="1"/>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4" name="Picture 3" descr="D:\ảnh\LOGO bachmai.jpg"/>
          <p:cNvPicPr>
            <a:picLocks noChangeAspect="1" noChangeArrowheads="1"/>
          </p:cNvPicPr>
          <p:nvPr/>
        </p:nvPicPr>
        <p:blipFill>
          <a:blip r:embed="rId4"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531098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2600" b="1" dirty="0" smtClean="0">
                <a:solidFill>
                  <a:schemeClr val="bg1"/>
                </a:solidFill>
                <a:latin typeface="Tahoma" pitchFamily="34" charset="0"/>
                <a:ea typeface="Tahoma" pitchFamily="34" charset="0"/>
                <a:cs typeface="Tahoma" pitchFamily="34" charset="0"/>
              </a:rPr>
              <a:t>VIDEO</a:t>
            </a:r>
            <a:endParaRPr lang="en-US" sz="2600" b="1" dirty="0">
              <a:solidFill>
                <a:schemeClr val="bg1"/>
              </a:solidFill>
              <a:latin typeface="Tahoma" pitchFamily="34" charset="0"/>
              <a:ea typeface="Tahoma" pitchFamily="34" charset="0"/>
              <a:cs typeface="Tahoma" pitchFamily="34" charset="0"/>
            </a:endParaRPr>
          </a:p>
        </p:txBody>
      </p:sp>
      <p:pic>
        <p:nvPicPr>
          <p:cNvPr id="1026" name="Picture 2" descr="C:\Users\VN-Pro\Desktop\Quy chuan Logo Cao Dang y Bach Mai_nho.jpg"/>
          <p:cNvPicPr>
            <a:picLocks noChangeAspect="1" noChangeArrowheads="1"/>
          </p:cNvPicPr>
          <p:nvPr/>
        </p:nvPicPr>
        <p:blipFill>
          <a:blip r:embed="rId2" cstate="print"/>
          <a:srcRect/>
          <a:stretch>
            <a:fillRect/>
          </a:stretch>
        </p:blipFill>
        <p:spPr bwMode="auto">
          <a:xfrm>
            <a:off x="8382000" y="0"/>
            <a:ext cx="685800" cy="66865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7" name="Picture 3" descr="D:\ảnh\LOGO bachmai.jpg"/>
          <p:cNvPicPr>
            <a:picLocks noChangeAspect="1" noChangeArrowheads="1"/>
          </p:cNvPicPr>
          <p:nvPr/>
        </p:nvPicPr>
        <p:blipFill>
          <a:blip r:embed="rId3" cstate="print"/>
          <a:srcRect/>
          <a:stretch>
            <a:fillRect/>
          </a:stretch>
        </p:blipFill>
        <p:spPr bwMode="auto">
          <a:xfrm>
            <a:off x="76200" y="0"/>
            <a:ext cx="690562"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Subtitle 2"/>
          <p:cNvSpPr>
            <a:spLocks noGrp="1"/>
          </p:cNvSpPr>
          <p:nvPr>
            <p:ph type="subTitle" idx="1"/>
          </p:nvPr>
        </p:nvSpPr>
        <p:spPr>
          <a:xfrm>
            <a:off x="0" y="1885950"/>
            <a:ext cx="8915400" cy="2038350"/>
          </a:xfrm>
        </p:spPr>
        <p:txBody>
          <a:bodyPr>
            <a:normAutofit/>
          </a:bodyPr>
          <a:lstStyle/>
          <a:p>
            <a:pPr>
              <a:lnSpc>
                <a:spcPct val="150000"/>
              </a:lnSpc>
              <a:spcBef>
                <a:spcPts val="0"/>
              </a:spcBef>
            </a:pPr>
            <a:r>
              <a:rPr lang="en-US" b="1" dirty="0" smtClean="0">
                <a:solidFill>
                  <a:srgbClr val="0000FF"/>
                </a:solidFill>
                <a:latin typeface="Arial" pitchFamily="34" charset="0"/>
                <a:cs typeface="Arial" pitchFamily="34" charset="0"/>
              </a:rPr>
              <a:t>KỸ THUẬT THAY BĂNG MỞ KHÍ QUẢN</a:t>
            </a:r>
          </a:p>
        </p:txBody>
      </p:sp>
      <p:sp>
        <p:nvSpPr>
          <p:cNvPr id="5" name="Slide Number Placeholder 4"/>
          <p:cNvSpPr>
            <a:spLocks noGrp="1"/>
          </p:cNvSpPr>
          <p:nvPr>
            <p:ph type="sldNum" sz="quarter" idx="12"/>
          </p:nvPr>
        </p:nvSpPr>
        <p:spPr/>
        <p:txBody>
          <a:bodyPr/>
          <a:lstStyle/>
          <a:p>
            <a:fld id="{4EAF65A9-22AB-466A-842E-C5BF9E56D958}" type="slidenum">
              <a:rPr lang="en-US" smtClean="0">
                <a:solidFill>
                  <a:prstClr val="black">
                    <a:tint val="75000"/>
                  </a:prstClr>
                </a:solidFill>
              </a:rPr>
              <a:pPr/>
              <a:t>21</a:t>
            </a:fld>
            <a:endParaRPr lang="en-US">
              <a:solidFill>
                <a:prstClr val="black">
                  <a:tint val="75000"/>
                </a:prstClr>
              </a:solidFill>
            </a:endParaRPr>
          </a:p>
        </p:txBody>
      </p:sp>
    </p:spTree>
    <p:extLst>
      <p:ext uri="{BB962C8B-B14F-4D97-AF65-F5344CB8AC3E}">
        <p14:creationId xmlns:p14="http://schemas.microsoft.com/office/powerpoint/2010/main" val="21162641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1"/>
          </p:nvPr>
        </p:nvSpPr>
        <p:spPr>
          <a:xfrm>
            <a:off x="0" y="666750"/>
            <a:ext cx="9144000" cy="4476750"/>
          </a:xfrm>
        </p:spPr>
        <p:txBody>
          <a:bodyPr>
            <a:noAutofit/>
          </a:bodyPr>
          <a:lstStyle/>
          <a:p>
            <a:pPr marL="342900" lvl="0" indent="-342900" algn="l">
              <a:lnSpc>
                <a:spcPct val="150000"/>
              </a:lnSpc>
              <a:spcBef>
                <a:spcPts val="0"/>
              </a:spcBef>
              <a:buFont typeface="Wingdings" panose="05000000000000000000" pitchFamily="2" charset="2"/>
              <a:buChar char="Ø"/>
            </a:pPr>
            <a:r>
              <a:rPr lang="vi-VN" sz="2400" dirty="0" smtClean="0">
                <a:solidFill>
                  <a:srgbClr val="0000FF"/>
                </a:solidFill>
                <a:cs typeface="Arial" pitchFamily="34" charset="0"/>
              </a:rPr>
              <a:t>Đảm </a:t>
            </a:r>
            <a:r>
              <a:rPr lang="vi-VN" sz="2400" dirty="0">
                <a:solidFill>
                  <a:srgbClr val="0000FF"/>
                </a:solidFill>
                <a:cs typeface="Arial" pitchFamily="34" charset="0"/>
              </a:rPr>
              <a:t>bảo tuyệt đối vô khuẩn </a:t>
            </a:r>
            <a:r>
              <a:rPr lang="vi-VN" sz="2400" dirty="0" smtClean="0">
                <a:solidFill>
                  <a:srgbClr val="0000FF"/>
                </a:solidFill>
                <a:cs typeface="Arial" pitchFamily="34" charset="0"/>
              </a:rPr>
              <a:t>khi </a:t>
            </a:r>
            <a:r>
              <a:rPr lang="vi-VN" sz="2400" dirty="0">
                <a:solidFill>
                  <a:srgbClr val="0000FF"/>
                </a:solidFill>
                <a:cs typeface="Arial" pitchFamily="34" charset="0"/>
              </a:rPr>
              <a:t>tiến hành kỹ thuật.</a:t>
            </a:r>
          </a:p>
          <a:p>
            <a:pPr marL="342900" lvl="0" indent="-342900" algn="l">
              <a:lnSpc>
                <a:spcPct val="150000"/>
              </a:lnSpc>
              <a:spcBef>
                <a:spcPts val="0"/>
              </a:spcBef>
              <a:buFont typeface="Wingdings" panose="05000000000000000000" pitchFamily="2" charset="2"/>
              <a:buChar char="Ø"/>
            </a:pPr>
            <a:r>
              <a:rPr lang="vi-VN" sz="2400" dirty="0" smtClean="0">
                <a:solidFill>
                  <a:srgbClr val="0000FF"/>
                </a:solidFill>
                <a:cs typeface="Arial" pitchFamily="34" charset="0"/>
              </a:rPr>
              <a:t>Hạn chế dùng oxy già đối với vết mở khí quản không có dấu hiệu nhiễm khuẩn.</a:t>
            </a:r>
          </a:p>
          <a:p>
            <a:pPr marL="342900" lvl="0" indent="-342900" algn="l">
              <a:lnSpc>
                <a:spcPct val="150000"/>
              </a:lnSpc>
              <a:spcBef>
                <a:spcPts val="0"/>
              </a:spcBef>
              <a:buFont typeface="Wingdings" panose="05000000000000000000" pitchFamily="2" charset="2"/>
              <a:buChar char="Ø"/>
            </a:pPr>
            <a:r>
              <a:rPr lang="vi-VN" sz="2400" dirty="0" smtClean="0">
                <a:solidFill>
                  <a:srgbClr val="0000FF"/>
                </a:solidFill>
                <a:cs typeface="Arial" pitchFamily="34" charset="0"/>
              </a:rPr>
              <a:t>Phân </a:t>
            </a:r>
            <a:r>
              <a:rPr lang="vi-VN" sz="2400" dirty="0">
                <a:solidFill>
                  <a:srgbClr val="0000FF"/>
                </a:solidFill>
                <a:cs typeface="Arial" pitchFamily="34" charset="0"/>
              </a:rPr>
              <a:t>loại, xử lý rác thải đúng quy định, tránh lây nhiễm.</a:t>
            </a:r>
          </a:p>
          <a:p>
            <a:pPr marL="342900" lvl="0" indent="-342900" algn="l">
              <a:lnSpc>
                <a:spcPct val="150000"/>
              </a:lnSpc>
              <a:spcBef>
                <a:spcPts val="0"/>
              </a:spcBef>
              <a:buFont typeface="Wingdings" panose="05000000000000000000" pitchFamily="2" charset="2"/>
              <a:buChar char="Ø"/>
            </a:pPr>
            <a:r>
              <a:rPr lang="vi-VN" sz="2400" dirty="0" smtClean="0">
                <a:solidFill>
                  <a:srgbClr val="0000FF"/>
                </a:solidFill>
                <a:cs typeface="Arial" pitchFamily="34" charset="0"/>
              </a:rPr>
              <a:t>Thao </a:t>
            </a:r>
            <a:r>
              <a:rPr lang="vi-VN" sz="2400" dirty="0">
                <a:solidFill>
                  <a:srgbClr val="0000FF"/>
                </a:solidFill>
                <a:cs typeface="Arial" pitchFamily="34" charset="0"/>
              </a:rPr>
              <a:t>tác nhẹ nhàng đúng kỹ thuật tránh gây đau đớn, kích thích, tuột ống cho người bệnh. </a:t>
            </a:r>
          </a:p>
          <a:p>
            <a:pPr lvl="0" algn="l">
              <a:lnSpc>
                <a:spcPct val="150000"/>
              </a:lnSpc>
              <a:spcBef>
                <a:spcPts val="0"/>
              </a:spcBef>
            </a:pPr>
            <a:endParaRPr lang="vi-VN" sz="2300" dirty="0">
              <a:solidFill>
                <a:srgbClr val="0000FF"/>
              </a:solidFill>
              <a:cs typeface="Arial" pitchFamily="34" charset="0"/>
            </a:endParaRPr>
          </a:p>
          <a:p>
            <a:pPr lvl="0" algn="l">
              <a:lnSpc>
                <a:spcPct val="150000"/>
              </a:lnSpc>
              <a:spcBef>
                <a:spcPts val="0"/>
              </a:spcBef>
            </a:pPr>
            <a:endParaRPr lang="vi-VN" sz="2300" dirty="0">
              <a:solidFill>
                <a:srgbClr val="0000FF"/>
              </a:solidFill>
              <a:cs typeface="Arial" pitchFamily="34" charset="0"/>
            </a:endParaRPr>
          </a:p>
          <a:p>
            <a:pPr lvl="0" algn="l">
              <a:lnSpc>
                <a:spcPct val="150000"/>
              </a:lnSpc>
              <a:spcBef>
                <a:spcPts val="0"/>
              </a:spcBef>
            </a:pPr>
            <a:endParaRPr lang="en-US" sz="2300" dirty="0" smtClean="0">
              <a:solidFill>
                <a:srgbClr val="0000FF"/>
              </a:solidFill>
              <a:latin typeface="Arial" pitchFamily="34" charset="0"/>
              <a:cs typeface="Arial" pitchFamily="34" charset="0"/>
            </a:endParaRPr>
          </a:p>
        </p:txBody>
      </p:sp>
      <p:sp>
        <p:nvSpPr>
          <p:cNvPr id="8" name="Title 1"/>
          <p:cNvSpPr txBox="1">
            <a:spLocks/>
          </p:cNvSpPr>
          <p:nvPr/>
        </p:nvSpPr>
        <p:spPr>
          <a:xfrm>
            <a:off x="0" y="1"/>
            <a:ext cx="9144000" cy="685799"/>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600" b="1" dirty="0" smtClean="0">
                <a:solidFill>
                  <a:schemeClr val="bg1"/>
                </a:solidFill>
                <a:latin typeface="Tahoma" pitchFamily="34" charset="0"/>
                <a:ea typeface="Tahoma" pitchFamily="34" charset="0"/>
                <a:cs typeface="Tahoma" pitchFamily="34" charset="0"/>
              </a:rPr>
              <a:t>6. LƯU Ý</a:t>
            </a:r>
            <a:endParaRPr kumimoji="0" lang="en-US" sz="2600" b="1" i="0" u="none" strike="noStrike" kern="1200" cap="none" spc="0" normalizeH="0" baseline="0" noProof="0" dirty="0">
              <a:ln>
                <a:noFill/>
              </a:ln>
              <a:solidFill>
                <a:schemeClr val="bg1"/>
              </a:solidFill>
              <a:effectLst/>
              <a:uLnTx/>
              <a:uFillTx/>
              <a:latin typeface="Tahoma" pitchFamily="34" charset="0"/>
              <a:ea typeface="Tahoma" pitchFamily="34" charset="0"/>
              <a:cs typeface="Tahoma" pitchFamily="34" charset="0"/>
            </a:endParaRPr>
          </a:p>
        </p:txBody>
      </p:sp>
      <p:pic>
        <p:nvPicPr>
          <p:cNvPr id="9" name="Picture 2" descr="C:\Users\VN-Pro\Desktop\Quy chuan Logo Cao Dang y Bach Mai_nho.jpg"/>
          <p:cNvPicPr>
            <a:picLocks noChangeAspect="1" noChangeArrowheads="1"/>
          </p:cNvPicPr>
          <p:nvPr/>
        </p:nvPicPr>
        <p:blipFill>
          <a:blip r:embed="rId3" cstate="print"/>
          <a:srcRect/>
          <a:stretch>
            <a:fillRect/>
          </a:stretch>
        </p:blipFill>
        <p:spPr bwMode="auto">
          <a:xfrm>
            <a:off x="8382000" y="1"/>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Picture 3" descr="D:\ảnh\LOGO bachmai.jpg"/>
          <p:cNvPicPr>
            <a:picLocks noChangeAspect="1" noChangeArrowheads="1"/>
          </p:cNvPicPr>
          <p:nvPr/>
        </p:nvPicPr>
        <p:blipFill>
          <a:blip r:embed="rId4"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3332103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2600" b="1" dirty="0" smtClean="0">
                <a:solidFill>
                  <a:schemeClr val="bg1"/>
                </a:solidFill>
                <a:latin typeface="Tahoma" pitchFamily="34" charset="0"/>
                <a:ea typeface="Tahoma" pitchFamily="34" charset="0"/>
                <a:cs typeface="Tahoma" pitchFamily="34" charset="0"/>
              </a:rPr>
              <a:t>TRƯỜNG CAO ĐẲNG Y TẾ BẠCH MAI</a:t>
            </a:r>
            <a:endParaRPr lang="en-US" sz="2600" b="1" dirty="0">
              <a:solidFill>
                <a:schemeClr val="bg1"/>
              </a:solidFill>
              <a:latin typeface="Tahoma" pitchFamily="34" charset="0"/>
              <a:ea typeface="Tahoma" pitchFamily="34" charset="0"/>
              <a:cs typeface="Tahoma" pitchFamily="34" charset="0"/>
            </a:endParaRPr>
          </a:p>
        </p:txBody>
      </p:sp>
      <p:sp>
        <p:nvSpPr>
          <p:cNvPr id="6" name="Subtitle 2"/>
          <p:cNvSpPr>
            <a:spLocks noGrp="1"/>
          </p:cNvSpPr>
          <p:nvPr>
            <p:ph type="subTitle" idx="1"/>
          </p:nvPr>
        </p:nvSpPr>
        <p:spPr>
          <a:xfrm>
            <a:off x="0" y="800100"/>
            <a:ext cx="9144000" cy="4343400"/>
          </a:xfrm>
        </p:spPr>
        <p:txBody>
          <a:bodyPr>
            <a:normAutofit/>
          </a:bodyPr>
          <a:lstStyle/>
          <a:p>
            <a:pPr lvl="0" algn="l">
              <a:lnSpc>
                <a:spcPct val="150000"/>
              </a:lnSpc>
              <a:spcBef>
                <a:spcPts val="0"/>
              </a:spcBef>
            </a:pPr>
            <a:endParaRPr lang="en-US" sz="2600" dirty="0" smtClean="0">
              <a:solidFill>
                <a:srgbClr val="000099"/>
              </a:solidFill>
              <a:latin typeface="Arial" pitchFamily="34" charset="0"/>
              <a:cs typeface="Arial" pitchFamily="34" charset="0"/>
            </a:endParaRPr>
          </a:p>
          <a:p>
            <a:pPr lvl="0">
              <a:lnSpc>
                <a:spcPct val="150000"/>
              </a:lnSpc>
              <a:spcBef>
                <a:spcPts val="0"/>
              </a:spcBef>
            </a:pPr>
            <a:r>
              <a:rPr lang="en-US" sz="2600" b="1" dirty="0" smtClean="0">
                <a:solidFill>
                  <a:srgbClr val="0000FF"/>
                </a:solidFill>
                <a:latin typeface="Arial" pitchFamily="34" charset="0"/>
                <a:cs typeface="Arial" pitchFamily="34" charset="0"/>
              </a:rPr>
              <a:t>CHIA 3 NHÓM THỰC TẬP</a:t>
            </a:r>
          </a:p>
          <a:p>
            <a:pPr lvl="0">
              <a:lnSpc>
                <a:spcPct val="150000"/>
              </a:lnSpc>
              <a:spcBef>
                <a:spcPts val="0"/>
              </a:spcBef>
            </a:pPr>
            <a:r>
              <a:rPr lang="en-US" sz="2600" b="1" dirty="0" smtClean="0">
                <a:solidFill>
                  <a:srgbClr val="0000FF"/>
                </a:solidFill>
                <a:latin typeface="Arial" pitchFamily="34" charset="0"/>
                <a:cs typeface="Arial" pitchFamily="34" charset="0"/>
              </a:rPr>
              <a:t>TIẾN HÀNH KỸ THUẬT CÁC BƯỚC THEO BẢNG KIỂM </a:t>
            </a:r>
          </a:p>
          <a:p>
            <a:pPr lvl="0">
              <a:lnSpc>
                <a:spcPct val="150000"/>
              </a:lnSpc>
              <a:spcBef>
                <a:spcPts val="0"/>
              </a:spcBef>
            </a:pPr>
            <a:endParaRPr lang="en-US" sz="2600" dirty="0" smtClean="0">
              <a:solidFill>
                <a:srgbClr val="000099"/>
              </a:solidFill>
              <a:latin typeface="Arial" pitchFamily="34" charset="0"/>
              <a:cs typeface="Arial" pitchFamily="34" charset="0"/>
            </a:endParaRPr>
          </a:p>
          <a:p>
            <a:pPr lvl="0">
              <a:lnSpc>
                <a:spcPct val="150000"/>
              </a:lnSpc>
              <a:spcBef>
                <a:spcPts val="0"/>
              </a:spcBef>
            </a:pPr>
            <a:endParaRPr lang="vi-VN" sz="2600" b="1" dirty="0" smtClean="0">
              <a:solidFill>
                <a:srgbClr val="000099"/>
              </a:solidFill>
              <a:latin typeface="Arial" pitchFamily="34" charset="0"/>
              <a:cs typeface="Arial" pitchFamily="34" charset="0"/>
            </a:endParaRPr>
          </a:p>
        </p:txBody>
      </p:sp>
      <p:pic>
        <p:nvPicPr>
          <p:cNvPr id="7" name="Picture 2" descr="C:\Users\VN-Pro\Desktop\Quy chuan Logo Cao Dang y Bach Mai_nho.jpg"/>
          <p:cNvPicPr>
            <a:picLocks noChangeAspect="1" noChangeArrowheads="1"/>
          </p:cNvPicPr>
          <p:nvPr/>
        </p:nvPicPr>
        <p:blipFill>
          <a:blip r:embed="rId2"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3" descr="D:\ảnh\LOGO bachmai.jpg"/>
          <p:cNvPicPr>
            <a:picLocks noChangeAspect="1" noChangeArrowheads="1"/>
          </p:cNvPicPr>
          <p:nvPr/>
        </p:nvPicPr>
        <p:blipFill>
          <a:blip r:embed="rId3"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Slide Number Placeholder 2"/>
          <p:cNvSpPr>
            <a:spLocks noGrp="1"/>
          </p:cNvSpPr>
          <p:nvPr>
            <p:ph type="sldNum" sz="quarter" idx="12"/>
          </p:nvPr>
        </p:nvSpPr>
        <p:spPr/>
        <p:txBody>
          <a:bodyPr/>
          <a:lstStyle/>
          <a:p>
            <a:fld id="{4EAF65A9-22AB-466A-842E-C5BF9E56D958}" type="slidenum">
              <a:rPr lang="en-US" smtClean="0"/>
              <a:pPr/>
              <a:t>23</a:t>
            </a:fld>
            <a:endParaRPr lang="en-US"/>
          </a:p>
        </p:txBody>
      </p:sp>
    </p:spTree>
    <p:extLst>
      <p:ext uri="{BB962C8B-B14F-4D97-AF65-F5344CB8AC3E}">
        <p14:creationId xmlns:p14="http://schemas.microsoft.com/office/powerpoint/2010/main" val="16311110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2800" b="1" dirty="0" smtClean="0">
                <a:solidFill>
                  <a:schemeClr val="bg1"/>
                </a:solidFill>
                <a:latin typeface="Arial" pitchFamily="34" charset="0"/>
                <a:ea typeface="Tahoma" pitchFamily="34" charset="0"/>
                <a:cs typeface="Arial" pitchFamily="34" charset="0"/>
              </a:rPr>
              <a:t>TRƯỜNG CAO ĐẲNG Y TẾ BẠCH MAI</a:t>
            </a:r>
            <a:endParaRPr lang="en-US" sz="2800" b="1" dirty="0">
              <a:solidFill>
                <a:schemeClr val="bg1"/>
              </a:solidFill>
              <a:latin typeface="Arial" pitchFamily="34" charset="0"/>
              <a:ea typeface="Tahoma" pitchFamily="34" charset="0"/>
              <a:cs typeface="Arial" pitchFamily="34" charset="0"/>
            </a:endParaRPr>
          </a:p>
        </p:txBody>
      </p:sp>
      <p:sp>
        <p:nvSpPr>
          <p:cNvPr id="6" name="Subtitle 2"/>
          <p:cNvSpPr>
            <a:spLocks noGrp="1"/>
          </p:cNvSpPr>
          <p:nvPr>
            <p:ph type="subTitle" idx="1"/>
          </p:nvPr>
        </p:nvSpPr>
        <p:spPr>
          <a:xfrm>
            <a:off x="304800" y="628650"/>
            <a:ext cx="8458200" cy="4286250"/>
          </a:xfrm>
        </p:spPr>
        <p:txBody>
          <a:bodyPr>
            <a:normAutofit/>
          </a:bodyPr>
          <a:lstStyle/>
          <a:p>
            <a:endParaRPr lang="en-US" b="1" dirty="0" smtClean="0">
              <a:solidFill>
                <a:srgbClr val="0070C0"/>
              </a:solidFill>
              <a:latin typeface="Tahoma" pitchFamily="34" charset="0"/>
              <a:ea typeface="Tahoma" pitchFamily="34" charset="0"/>
              <a:cs typeface="Tahoma" pitchFamily="34" charset="0"/>
            </a:endParaRPr>
          </a:p>
          <a:p>
            <a:r>
              <a:rPr lang="en-US" sz="3600" b="1" dirty="0" smtClean="0">
                <a:solidFill>
                  <a:srgbClr val="0000FF"/>
                </a:solidFill>
                <a:latin typeface="Tahoma" pitchFamily="34" charset="0"/>
                <a:ea typeface="Tahoma" pitchFamily="34" charset="0"/>
                <a:cs typeface="Tahoma" pitchFamily="34" charset="0"/>
              </a:rPr>
              <a:t> </a:t>
            </a:r>
            <a:endParaRPr lang="en-US" b="1" dirty="0">
              <a:solidFill>
                <a:srgbClr val="FF0000"/>
              </a:solidFill>
              <a:latin typeface="Times New Roman" pitchFamily="18" charset="0"/>
              <a:ea typeface="Tahoma" pitchFamily="34" charset="0"/>
              <a:cs typeface="Times New Roman" pitchFamily="18" charset="0"/>
            </a:endParaRPr>
          </a:p>
        </p:txBody>
      </p:sp>
      <p:sp>
        <p:nvSpPr>
          <p:cNvPr id="7" name="Subtitle 2"/>
          <p:cNvSpPr txBox="1">
            <a:spLocks/>
          </p:cNvSpPr>
          <p:nvPr/>
        </p:nvSpPr>
        <p:spPr>
          <a:xfrm>
            <a:off x="0" y="685800"/>
            <a:ext cx="9144000" cy="514350"/>
          </a:xfrm>
          <a:prstGeom prst="rect">
            <a:avLst/>
          </a:prstGeom>
        </p:spPr>
        <p:txBody>
          <a:bodyPr vert="horz" lIns="91440" tIns="45720" rIns="91440" bIns="45720" rtlCol="0">
            <a:normAutofit fontScale="92500"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smtClean="0">
              <a:ln>
                <a:noFill/>
              </a:ln>
              <a:solidFill>
                <a:srgbClr val="FF0000"/>
              </a:solidFill>
              <a:effectLst/>
              <a:uLnTx/>
              <a:uFillTx/>
              <a:latin typeface="Tahoma" pitchFamily="34" charset="0"/>
              <a:ea typeface="Tahoma" pitchFamily="34" charset="0"/>
              <a:cs typeface="Tahoma" pitchFamily="34" charset="0"/>
            </a:endParaRPr>
          </a:p>
        </p:txBody>
      </p:sp>
      <p:sp>
        <p:nvSpPr>
          <p:cNvPr id="8" name="Subtitle 2"/>
          <p:cNvSpPr txBox="1">
            <a:spLocks/>
          </p:cNvSpPr>
          <p:nvPr/>
        </p:nvSpPr>
        <p:spPr>
          <a:xfrm>
            <a:off x="381000" y="1200150"/>
            <a:ext cx="8382000" cy="3543300"/>
          </a:xfrm>
          <a:prstGeom prst="rect">
            <a:avLst/>
          </a:prstGeom>
        </p:spPr>
        <p:txBody>
          <a:bodyPr vert="horz" lIns="91440" tIns="45720" rIns="91440" bIns="45720" rtlCol="0">
            <a:noAutofit/>
          </a:bodyPr>
          <a:lstStyle/>
          <a:p>
            <a:pPr lvl="2" algn="just">
              <a:spcBef>
                <a:spcPct val="20000"/>
              </a:spcBef>
              <a:buFont typeface="Wingdings" pitchFamily="2" charset="2"/>
              <a:buChar char="ü"/>
            </a:pPr>
            <a:endParaRPr kumimoji="0" lang="en-US" sz="3200" i="0" u="none" strike="noStrike" kern="1200" cap="none" spc="0" normalizeH="0" baseline="0" noProof="0" dirty="0" smtClean="0">
              <a:ln>
                <a:noFill/>
              </a:ln>
              <a:effectLst/>
              <a:uLnTx/>
              <a:uFillTx/>
              <a:latin typeface="Times New Roman" pitchFamily="18" charset="0"/>
              <a:ea typeface="Tahoma" pitchFamily="34" charset="0"/>
              <a:cs typeface="Times New Roman" pitchFamily="18" charset="0"/>
            </a:endParaRPr>
          </a:p>
        </p:txBody>
      </p:sp>
      <p:sp>
        <p:nvSpPr>
          <p:cNvPr id="9" name="Subtitle 2"/>
          <p:cNvSpPr txBox="1">
            <a:spLocks/>
          </p:cNvSpPr>
          <p:nvPr/>
        </p:nvSpPr>
        <p:spPr>
          <a:xfrm>
            <a:off x="228600" y="1143000"/>
            <a:ext cx="8686800" cy="37719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a:ln>
                <a:noFill/>
              </a:ln>
              <a:solidFill>
                <a:srgbClr val="0070C0"/>
              </a:solidFill>
              <a:effectLst/>
              <a:uLnTx/>
              <a:uFillTx/>
              <a:latin typeface="Times New Roman" pitchFamily="18" charset="0"/>
              <a:ea typeface="Tahoma" pitchFamily="34" charset="0"/>
              <a:cs typeface="Times New Roman" pitchFamily="18" charset="0"/>
            </a:endParaRPr>
          </a:p>
        </p:txBody>
      </p:sp>
      <p:sp>
        <p:nvSpPr>
          <p:cNvPr id="11" name="Subtitle 2"/>
          <p:cNvSpPr txBox="1">
            <a:spLocks/>
          </p:cNvSpPr>
          <p:nvPr/>
        </p:nvSpPr>
        <p:spPr>
          <a:xfrm>
            <a:off x="228600" y="1143000"/>
            <a:ext cx="8686800" cy="3829050"/>
          </a:xfrm>
          <a:prstGeom prst="rect">
            <a:avLst/>
          </a:prstGeom>
        </p:spPr>
        <p:txBody>
          <a:bodyPr vert="horz" lIns="91440" tIns="45720" rIns="91440" bIns="45720" rtlCol="0">
            <a:normAutofit/>
          </a:bodyPr>
          <a:lstStyle/>
          <a:p>
            <a:pPr marL="514350" marR="0" lvl="0" indent="-514350" defTabSz="914400" rtl="0" eaLnBrk="1" fontAlgn="auto" latinLnBrk="0" hangingPunct="1">
              <a:lnSpc>
                <a:spcPct val="100000"/>
              </a:lnSpc>
              <a:spcBef>
                <a:spcPct val="20000"/>
              </a:spcBef>
              <a:spcAft>
                <a:spcPts val="0"/>
              </a:spcAft>
              <a:buClrTx/>
              <a:buSzTx/>
              <a:tabLst/>
              <a:defRPr/>
            </a:pPr>
            <a:endParaRPr lang="en-US" sz="3200" b="1" dirty="0" smtClean="0">
              <a:solidFill>
                <a:srgbClr val="0070C0"/>
              </a:solidFill>
              <a:latin typeface="Tahoma" pitchFamily="34" charset="0"/>
              <a:ea typeface="Tahoma" pitchFamily="34" charset="0"/>
              <a:cs typeface="Tahoma" pitchFamily="34" charset="0"/>
            </a:endParaRPr>
          </a:p>
          <a:p>
            <a:pPr marL="514350" marR="0" lvl="0" indent="-514350" algn="ctr" defTabSz="914400" rtl="0" eaLnBrk="1" fontAlgn="auto" latinLnBrk="0" hangingPunct="1">
              <a:lnSpc>
                <a:spcPct val="100000"/>
              </a:lnSpc>
              <a:spcBef>
                <a:spcPct val="20000"/>
              </a:spcBef>
              <a:spcAft>
                <a:spcPts val="0"/>
              </a:spcAft>
              <a:buClrTx/>
              <a:buSzTx/>
              <a:buFont typeface="Arial" pitchFamily="34" charset="0"/>
              <a:buAutoNum type="arabicPeriod"/>
              <a:tabLst/>
              <a:defRPr/>
            </a:pPr>
            <a:endParaRPr kumimoji="0" lang="en-US" sz="3200" b="1" i="0" u="none" strike="noStrike" kern="1200" cap="none" spc="0" normalizeH="0" baseline="0" noProof="0" dirty="0">
              <a:ln>
                <a:noFill/>
              </a:ln>
              <a:solidFill>
                <a:srgbClr val="0070C0"/>
              </a:solidFill>
              <a:effectLst/>
              <a:uLnTx/>
              <a:uFillTx/>
              <a:latin typeface="Tahoma" pitchFamily="34" charset="0"/>
              <a:ea typeface="Tahoma" pitchFamily="34" charset="0"/>
              <a:cs typeface="Tahoma" pitchFamily="34" charset="0"/>
            </a:endParaRPr>
          </a:p>
        </p:txBody>
      </p:sp>
      <p:pic>
        <p:nvPicPr>
          <p:cNvPr id="3" name="Picture 2"/>
          <p:cNvPicPr>
            <a:picLocks noChangeAspect="1" noChangeArrowheads="1"/>
          </p:cNvPicPr>
          <p:nvPr/>
        </p:nvPicPr>
        <p:blipFill>
          <a:blip r:embed="rId2"/>
          <a:srcRect/>
          <a:stretch>
            <a:fillRect/>
          </a:stretch>
        </p:blipFill>
        <p:spPr bwMode="auto">
          <a:xfrm>
            <a:off x="47172" y="800100"/>
            <a:ext cx="9067800" cy="4343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2" descr="C:\Users\VN-Pro\Desktop\Quy chuan Logo Cao Dang y Bach Mai_nho.jpg"/>
          <p:cNvPicPr>
            <a:picLocks noChangeAspect="1" noChangeArrowheads="1"/>
          </p:cNvPicPr>
          <p:nvPr/>
        </p:nvPicPr>
        <p:blipFill>
          <a:blip r:embed="rId3"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Picture 3" descr="D:\ảnh\LOGO bachmai.jpg"/>
          <p:cNvPicPr>
            <a:picLocks noChangeAspect="1" noChangeArrowheads="1"/>
          </p:cNvPicPr>
          <p:nvPr/>
        </p:nvPicPr>
        <p:blipFill>
          <a:blip r:embed="rId4"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Slide Number Placeholder 3"/>
          <p:cNvSpPr>
            <a:spLocks noGrp="1"/>
          </p:cNvSpPr>
          <p:nvPr>
            <p:ph type="sldNum" sz="quarter" idx="12"/>
          </p:nvPr>
        </p:nvSpPr>
        <p:spPr/>
        <p:txBody>
          <a:bodyPr/>
          <a:lstStyle/>
          <a:p>
            <a:fld id="{4EAF65A9-22AB-466A-842E-C5BF9E56D958}" type="slidenum">
              <a:rPr lang="en-US" smtClean="0"/>
              <a:pPr/>
              <a:t>24</a:t>
            </a:fld>
            <a:endParaRPr lang="en-US"/>
          </a:p>
        </p:txBody>
      </p:sp>
    </p:spTree>
    <p:extLst>
      <p:ext uri="{BB962C8B-B14F-4D97-AF65-F5344CB8AC3E}">
        <p14:creationId xmlns:p14="http://schemas.microsoft.com/office/powerpoint/2010/main" val="1930726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0" y="685800"/>
            <a:ext cx="9144000" cy="514350"/>
          </a:xfrm>
          <a:prstGeom prst="rect">
            <a:avLst/>
          </a:prstGeom>
        </p:spPr>
        <p:txBody>
          <a:bodyPr vert="horz" lIns="91440" tIns="45720" rIns="91440" bIns="45720" rtlCol="0">
            <a:normAutofit fontScale="92500"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smtClean="0">
              <a:ln>
                <a:noFill/>
              </a:ln>
              <a:solidFill>
                <a:srgbClr val="FF0000"/>
              </a:solidFill>
              <a:effectLst/>
              <a:uLnTx/>
              <a:uFillTx/>
              <a:latin typeface="Tahoma" pitchFamily="34" charset="0"/>
              <a:ea typeface="Tahoma" pitchFamily="34" charset="0"/>
              <a:cs typeface="Tahoma" pitchFamily="34" charset="0"/>
            </a:endParaRPr>
          </a:p>
        </p:txBody>
      </p:sp>
      <p:sp>
        <p:nvSpPr>
          <p:cNvPr id="8" name="Subtitle 2"/>
          <p:cNvSpPr txBox="1">
            <a:spLocks/>
          </p:cNvSpPr>
          <p:nvPr/>
        </p:nvSpPr>
        <p:spPr>
          <a:xfrm>
            <a:off x="381000" y="1200150"/>
            <a:ext cx="8382000" cy="3543300"/>
          </a:xfrm>
          <a:prstGeom prst="rect">
            <a:avLst/>
          </a:prstGeom>
        </p:spPr>
        <p:txBody>
          <a:bodyPr vert="horz" lIns="91440" tIns="45720" rIns="91440" bIns="45720" rtlCol="0">
            <a:noAutofit/>
          </a:bodyPr>
          <a:lstStyle/>
          <a:p>
            <a:pPr lvl="2" algn="just">
              <a:spcBef>
                <a:spcPct val="20000"/>
              </a:spcBef>
              <a:buFont typeface="Wingdings" pitchFamily="2" charset="2"/>
              <a:buChar char="ü"/>
            </a:pPr>
            <a:endParaRPr kumimoji="0" lang="en-US" sz="3200" i="0" u="none" strike="noStrike" kern="1200" cap="none" spc="0" normalizeH="0" baseline="0" noProof="0" dirty="0" smtClean="0">
              <a:ln>
                <a:noFill/>
              </a:ln>
              <a:effectLst/>
              <a:uLnTx/>
              <a:uFillTx/>
              <a:latin typeface="Times New Roman" pitchFamily="18" charset="0"/>
              <a:ea typeface="Tahoma" pitchFamily="34" charset="0"/>
              <a:cs typeface="Times New Roman" pitchFamily="18" charset="0"/>
            </a:endParaRPr>
          </a:p>
        </p:txBody>
      </p:sp>
      <p:sp>
        <p:nvSpPr>
          <p:cNvPr id="9" name="Subtitle 2"/>
          <p:cNvSpPr txBox="1">
            <a:spLocks/>
          </p:cNvSpPr>
          <p:nvPr/>
        </p:nvSpPr>
        <p:spPr>
          <a:xfrm>
            <a:off x="228600" y="1143000"/>
            <a:ext cx="8686800" cy="37719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a:ln>
                <a:noFill/>
              </a:ln>
              <a:solidFill>
                <a:srgbClr val="0070C0"/>
              </a:solidFill>
              <a:effectLst/>
              <a:uLnTx/>
              <a:uFillTx/>
              <a:latin typeface="Times New Roman" pitchFamily="18" charset="0"/>
              <a:ea typeface="Tahoma" pitchFamily="34" charset="0"/>
              <a:cs typeface="Times New Roman" pitchFamily="18" charset="0"/>
            </a:endParaRPr>
          </a:p>
        </p:txBody>
      </p:sp>
      <p:sp>
        <p:nvSpPr>
          <p:cNvPr id="11" name="Subtitle 2"/>
          <p:cNvSpPr txBox="1">
            <a:spLocks/>
          </p:cNvSpPr>
          <p:nvPr/>
        </p:nvSpPr>
        <p:spPr>
          <a:xfrm>
            <a:off x="228600" y="1143000"/>
            <a:ext cx="8686800" cy="3829050"/>
          </a:xfrm>
          <a:prstGeom prst="rect">
            <a:avLst/>
          </a:prstGeom>
        </p:spPr>
        <p:txBody>
          <a:bodyPr vert="horz" lIns="91440" tIns="45720" rIns="91440" bIns="45720" rtlCol="0">
            <a:normAutofit/>
          </a:bodyPr>
          <a:lstStyle/>
          <a:p>
            <a:pPr marL="514350" marR="0" lvl="0" indent="-514350" defTabSz="914400" rtl="0" eaLnBrk="1" fontAlgn="auto" latinLnBrk="0" hangingPunct="1">
              <a:lnSpc>
                <a:spcPct val="100000"/>
              </a:lnSpc>
              <a:spcBef>
                <a:spcPct val="20000"/>
              </a:spcBef>
              <a:spcAft>
                <a:spcPts val="0"/>
              </a:spcAft>
              <a:buClrTx/>
              <a:buSzTx/>
              <a:tabLst/>
              <a:defRPr/>
            </a:pPr>
            <a:endParaRPr lang="en-US" sz="3200" b="1" dirty="0" smtClean="0">
              <a:solidFill>
                <a:srgbClr val="0070C0"/>
              </a:solidFill>
              <a:latin typeface="Tahoma" pitchFamily="34" charset="0"/>
              <a:ea typeface="Tahoma" pitchFamily="34" charset="0"/>
              <a:cs typeface="Tahoma" pitchFamily="34" charset="0"/>
            </a:endParaRPr>
          </a:p>
          <a:p>
            <a:pPr marL="514350" marR="0" lvl="0" indent="-514350" algn="ctr" defTabSz="914400" rtl="0" eaLnBrk="1" fontAlgn="auto" latinLnBrk="0" hangingPunct="1">
              <a:lnSpc>
                <a:spcPct val="100000"/>
              </a:lnSpc>
              <a:spcBef>
                <a:spcPct val="20000"/>
              </a:spcBef>
              <a:spcAft>
                <a:spcPts val="0"/>
              </a:spcAft>
              <a:buClrTx/>
              <a:buSzTx/>
              <a:buFont typeface="Arial" pitchFamily="34" charset="0"/>
              <a:buAutoNum type="arabicPeriod"/>
              <a:tabLst/>
              <a:defRPr/>
            </a:pPr>
            <a:endParaRPr kumimoji="0" lang="en-US" sz="3200" b="1" i="0" u="none" strike="noStrike" kern="1200" cap="none" spc="0" normalizeH="0" baseline="0" noProof="0" dirty="0">
              <a:ln>
                <a:noFill/>
              </a:ln>
              <a:solidFill>
                <a:srgbClr val="0070C0"/>
              </a:solidFill>
              <a:effectLst/>
              <a:uLnTx/>
              <a:uFillTx/>
              <a:latin typeface="Tahoma" pitchFamily="34" charset="0"/>
              <a:ea typeface="Tahoma" pitchFamily="34" charset="0"/>
              <a:cs typeface="Tahoma" pitchFamily="34" charset="0"/>
            </a:endParaRPr>
          </a:p>
        </p:txBody>
      </p:sp>
      <p:sp>
        <p:nvSpPr>
          <p:cNvPr id="6" name="Subtitle 2"/>
          <p:cNvSpPr>
            <a:spLocks noGrp="1"/>
          </p:cNvSpPr>
          <p:nvPr>
            <p:ph type="subTitle" idx="1"/>
          </p:nvPr>
        </p:nvSpPr>
        <p:spPr>
          <a:xfrm>
            <a:off x="76200" y="706261"/>
            <a:ext cx="8991600" cy="4334846"/>
          </a:xfrm>
        </p:spPr>
        <p:txBody>
          <a:bodyPr>
            <a:normAutofit fontScale="25000" lnSpcReduction="20000"/>
          </a:bodyPr>
          <a:lstStyle/>
          <a:p>
            <a:pPr>
              <a:lnSpc>
                <a:spcPct val="150000"/>
              </a:lnSpc>
              <a:spcBef>
                <a:spcPts val="0"/>
              </a:spcBef>
            </a:pPr>
            <a:endParaRPr lang="en-US" sz="6000" b="1" dirty="0" smtClean="0">
              <a:solidFill>
                <a:srgbClr val="000099"/>
              </a:solidFill>
              <a:latin typeface="Arial" pitchFamily="34" charset="0"/>
              <a:ea typeface="Tahoma" pitchFamily="34" charset="0"/>
              <a:cs typeface="Arial" pitchFamily="34" charset="0"/>
            </a:endParaRPr>
          </a:p>
          <a:p>
            <a:pPr>
              <a:lnSpc>
                <a:spcPct val="150000"/>
              </a:lnSpc>
              <a:spcBef>
                <a:spcPts val="0"/>
              </a:spcBef>
            </a:pPr>
            <a:endParaRPr lang="en-US" sz="6000" b="1" dirty="0">
              <a:solidFill>
                <a:srgbClr val="000099"/>
              </a:solidFill>
              <a:latin typeface="Arial" pitchFamily="34" charset="0"/>
              <a:ea typeface="Tahoma" pitchFamily="34" charset="0"/>
              <a:cs typeface="Arial" pitchFamily="34" charset="0"/>
            </a:endParaRPr>
          </a:p>
          <a:p>
            <a:pPr>
              <a:lnSpc>
                <a:spcPct val="150000"/>
              </a:lnSpc>
              <a:spcBef>
                <a:spcPts val="0"/>
              </a:spcBef>
            </a:pPr>
            <a:r>
              <a:rPr lang="en-US" sz="11200" b="1" dirty="0" err="1" smtClean="0">
                <a:solidFill>
                  <a:srgbClr val="0000FF"/>
                </a:solidFill>
                <a:latin typeface="Arial" pitchFamily="34" charset="0"/>
                <a:ea typeface="Tahoma" pitchFamily="34" charset="0"/>
                <a:cs typeface="Arial" pitchFamily="34" charset="0"/>
              </a:rPr>
              <a:t>Bài</a:t>
            </a:r>
            <a:r>
              <a:rPr lang="en-US" sz="11200" b="1" dirty="0" smtClean="0">
                <a:solidFill>
                  <a:srgbClr val="0000FF"/>
                </a:solidFill>
                <a:latin typeface="Arial" pitchFamily="34" charset="0"/>
                <a:ea typeface="Tahoma" pitchFamily="34" charset="0"/>
                <a:cs typeface="Arial" pitchFamily="34" charset="0"/>
              </a:rPr>
              <a:t> 19</a:t>
            </a:r>
          </a:p>
          <a:p>
            <a:pPr>
              <a:lnSpc>
                <a:spcPct val="150000"/>
              </a:lnSpc>
              <a:spcBef>
                <a:spcPts val="0"/>
              </a:spcBef>
            </a:pPr>
            <a:r>
              <a:rPr lang="en-US" sz="11200" b="1" dirty="0" smtClean="0">
                <a:solidFill>
                  <a:srgbClr val="0000FF"/>
                </a:solidFill>
                <a:latin typeface="Arial" pitchFamily="34" charset="0"/>
                <a:ea typeface="Tahoma" pitchFamily="34" charset="0"/>
                <a:cs typeface="Arial" pitchFamily="34" charset="0"/>
              </a:rPr>
              <a:t>KỸ THUẬT THAY BĂNG MỞ KHÍ QUẢN</a:t>
            </a:r>
          </a:p>
          <a:p>
            <a:pPr>
              <a:lnSpc>
                <a:spcPct val="150000"/>
              </a:lnSpc>
              <a:spcBef>
                <a:spcPts val="0"/>
              </a:spcBef>
            </a:pPr>
            <a:endParaRPr lang="en-US" sz="9500" b="1" dirty="0" smtClean="0">
              <a:solidFill>
                <a:srgbClr val="000099"/>
              </a:solidFill>
              <a:latin typeface="Arial" pitchFamily="34" charset="0"/>
              <a:ea typeface="Tahoma" pitchFamily="34" charset="0"/>
              <a:cs typeface="Arial" pitchFamily="34" charset="0"/>
            </a:endParaRPr>
          </a:p>
          <a:p>
            <a:endParaRPr lang="en-US" sz="4000" b="1" dirty="0" smtClean="0">
              <a:solidFill>
                <a:srgbClr val="000099"/>
              </a:solidFill>
              <a:latin typeface="Arial" pitchFamily="34" charset="0"/>
              <a:ea typeface="Tahoma" pitchFamily="34" charset="0"/>
              <a:cs typeface="Arial" pitchFamily="34" charset="0"/>
            </a:endParaRPr>
          </a:p>
          <a:p>
            <a:endParaRPr lang="en-US" b="1" dirty="0" smtClean="0">
              <a:solidFill>
                <a:srgbClr val="000099"/>
              </a:solidFill>
              <a:latin typeface="Arial" pitchFamily="34" charset="0"/>
              <a:ea typeface="Tahoma" pitchFamily="34" charset="0"/>
              <a:cs typeface="Arial" pitchFamily="34" charset="0"/>
            </a:endParaRPr>
          </a:p>
          <a:p>
            <a:endParaRPr lang="en-US" b="1" dirty="0" smtClean="0">
              <a:solidFill>
                <a:srgbClr val="000099"/>
              </a:solidFill>
              <a:latin typeface="Arial" pitchFamily="34" charset="0"/>
              <a:ea typeface="Tahoma" pitchFamily="34" charset="0"/>
              <a:cs typeface="Arial" pitchFamily="34" charset="0"/>
            </a:endParaRPr>
          </a:p>
          <a:p>
            <a:r>
              <a:rPr lang="en-US" b="1" dirty="0" smtClean="0">
                <a:solidFill>
                  <a:srgbClr val="000099"/>
                </a:solidFill>
                <a:latin typeface="Arial" pitchFamily="34" charset="0"/>
                <a:ea typeface="Tahoma" pitchFamily="34" charset="0"/>
                <a:cs typeface="Arial" pitchFamily="34" charset="0"/>
              </a:rPr>
              <a:t>                                          </a:t>
            </a:r>
          </a:p>
          <a:p>
            <a:r>
              <a:rPr lang="en-US" b="1" dirty="0">
                <a:solidFill>
                  <a:srgbClr val="000099"/>
                </a:solidFill>
                <a:latin typeface="Arial" pitchFamily="34" charset="0"/>
                <a:ea typeface="Tahoma" pitchFamily="34" charset="0"/>
                <a:cs typeface="Arial" pitchFamily="34" charset="0"/>
              </a:rPr>
              <a:t>	</a:t>
            </a:r>
            <a:r>
              <a:rPr lang="en-US" b="1" dirty="0" smtClean="0">
                <a:solidFill>
                  <a:srgbClr val="000099"/>
                </a:solidFill>
                <a:latin typeface="Arial" pitchFamily="34" charset="0"/>
                <a:ea typeface="Tahoma" pitchFamily="34" charset="0"/>
                <a:cs typeface="Arial" pitchFamily="34" charset="0"/>
              </a:rPr>
              <a:t>					   </a:t>
            </a:r>
            <a:endParaRPr lang="en-US" sz="3500" b="1" dirty="0" smtClean="0">
              <a:solidFill>
                <a:srgbClr val="000099"/>
              </a:solidFill>
              <a:latin typeface="Arial" pitchFamily="34" charset="0"/>
              <a:ea typeface="Tahoma" pitchFamily="34" charset="0"/>
              <a:cs typeface="Arial" pitchFamily="34" charset="0"/>
            </a:endParaRPr>
          </a:p>
          <a:p>
            <a:endParaRPr lang="en-US" sz="3500" b="1" dirty="0">
              <a:solidFill>
                <a:srgbClr val="000099"/>
              </a:solidFill>
              <a:latin typeface="Arial" pitchFamily="34" charset="0"/>
              <a:ea typeface="Tahoma" pitchFamily="34" charset="0"/>
              <a:cs typeface="Arial" pitchFamily="34" charset="0"/>
            </a:endParaRPr>
          </a:p>
          <a:p>
            <a:r>
              <a:rPr lang="en-US" sz="3500" b="1" dirty="0" smtClean="0">
                <a:solidFill>
                  <a:srgbClr val="000099"/>
                </a:solidFill>
                <a:latin typeface="Arial" pitchFamily="34" charset="0"/>
                <a:ea typeface="Tahoma" pitchFamily="34" charset="0"/>
                <a:cs typeface="Arial" pitchFamily="34" charset="0"/>
              </a:rPr>
              <a:t>			</a:t>
            </a:r>
          </a:p>
          <a:p>
            <a:r>
              <a:rPr lang="en-US" sz="3500" b="1" dirty="0" smtClean="0">
                <a:solidFill>
                  <a:srgbClr val="000099"/>
                </a:solidFill>
                <a:latin typeface="Arial" pitchFamily="34" charset="0"/>
                <a:ea typeface="Tahoma" pitchFamily="34" charset="0"/>
                <a:cs typeface="Arial" pitchFamily="34" charset="0"/>
              </a:rPr>
              <a:t>                                        		                            </a:t>
            </a:r>
          </a:p>
          <a:p>
            <a:r>
              <a:rPr lang="en-US" sz="3500" b="1" dirty="0" smtClean="0">
                <a:solidFill>
                  <a:srgbClr val="000099"/>
                </a:solidFill>
                <a:latin typeface="Arial" pitchFamily="34" charset="0"/>
                <a:ea typeface="Tahoma" pitchFamily="34" charset="0"/>
                <a:cs typeface="Arial" pitchFamily="34" charset="0"/>
              </a:rPr>
              <a:t>                                                                  		</a:t>
            </a:r>
            <a:r>
              <a:rPr lang="en-US" sz="9600" b="1" dirty="0" smtClean="0">
                <a:solidFill>
                  <a:srgbClr val="000099"/>
                </a:solidFill>
                <a:latin typeface="Arial" pitchFamily="34" charset="0"/>
                <a:ea typeface="Tahoma" pitchFamily="34" charset="0"/>
                <a:cs typeface="Arial" pitchFamily="34" charset="0"/>
              </a:rPr>
              <a:t> </a:t>
            </a:r>
            <a:r>
              <a:rPr lang="en-US" sz="9600" b="1" dirty="0" err="1" smtClean="0">
                <a:solidFill>
                  <a:srgbClr val="0000FF"/>
                </a:solidFill>
                <a:latin typeface="Arial" pitchFamily="34" charset="0"/>
                <a:ea typeface="Tahoma" pitchFamily="34" charset="0"/>
                <a:cs typeface="Arial" pitchFamily="34" charset="0"/>
              </a:rPr>
              <a:t>Bộ</a:t>
            </a:r>
            <a:r>
              <a:rPr lang="en-US" sz="9600" b="1" dirty="0" smtClean="0">
                <a:solidFill>
                  <a:srgbClr val="0000FF"/>
                </a:solidFill>
                <a:latin typeface="Arial" pitchFamily="34" charset="0"/>
                <a:ea typeface="Tahoma" pitchFamily="34" charset="0"/>
                <a:cs typeface="Arial" pitchFamily="34" charset="0"/>
              </a:rPr>
              <a:t> </a:t>
            </a:r>
            <a:r>
              <a:rPr lang="en-US" sz="9600" b="1" dirty="0" err="1" smtClean="0">
                <a:solidFill>
                  <a:srgbClr val="0000FF"/>
                </a:solidFill>
                <a:latin typeface="Arial" pitchFamily="34" charset="0"/>
                <a:ea typeface="Tahoma" pitchFamily="34" charset="0"/>
                <a:cs typeface="Arial" pitchFamily="34" charset="0"/>
              </a:rPr>
              <a:t>môn</a:t>
            </a:r>
            <a:r>
              <a:rPr lang="en-US" sz="9600" b="1" dirty="0" smtClean="0">
                <a:solidFill>
                  <a:srgbClr val="0000FF"/>
                </a:solidFill>
                <a:latin typeface="Arial" pitchFamily="34" charset="0"/>
                <a:ea typeface="Tahoma" pitchFamily="34" charset="0"/>
                <a:cs typeface="Arial" pitchFamily="34" charset="0"/>
              </a:rPr>
              <a:t> </a:t>
            </a:r>
            <a:r>
              <a:rPr lang="en-US" sz="9600" b="1" dirty="0" err="1" smtClean="0">
                <a:solidFill>
                  <a:srgbClr val="0000FF"/>
                </a:solidFill>
                <a:latin typeface="Arial" pitchFamily="34" charset="0"/>
                <a:ea typeface="Tahoma" pitchFamily="34" charset="0"/>
                <a:cs typeface="Arial" pitchFamily="34" charset="0"/>
              </a:rPr>
              <a:t>Điều</a:t>
            </a:r>
            <a:r>
              <a:rPr lang="en-US" sz="9600" b="1" dirty="0" smtClean="0">
                <a:solidFill>
                  <a:srgbClr val="0000FF"/>
                </a:solidFill>
                <a:latin typeface="Arial" pitchFamily="34" charset="0"/>
                <a:ea typeface="Tahoma" pitchFamily="34" charset="0"/>
                <a:cs typeface="Arial" pitchFamily="34" charset="0"/>
              </a:rPr>
              <a:t> </a:t>
            </a:r>
            <a:r>
              <a:rPr lang="en-US" sz="9600" b="1" dirty="0" err="1" smtClean="0">
                <a:solidFill>
                  <a:srgbClr val="0000FF"/>
                </a:solidFill>
                <a:latin typeface="Arial" pitchFamily="34" charset="0"/>
                <a:ea typeface="Tahoma" pitchFamily="34" charset="0"/>
                <a:cs typeface="Arial" pitchFamily="34" charset="0"/>
              </a:rPr>
              <a:t>dưỡng</a:t>
            </a:r>
            <a:endParaRPr lang="en-US" sz="9600" b="1" dirty="0">
              <a:solidFill>
                <a:srgbClr val="0000FF"/>
              </a:solidFill>
              <a:latin typeface="Arial" pitchFamily="34" charset="0"/>
              <a:ea typeface="Tahoma" pitchFamily="34" charset="0"/>
              <a:cs typeface="Arial" pitchFamily="34" charset="0"/>
            </a:endParaRPr>
          </a:p>
        </p:txBody>
      </p:sp>
      <p:sp>
        <p:nvSpPr>
          <p:cNvPr id="3" name="Slide Number Placeholder 2"/>
          <p:cNvSpPr>
            <a:spLocks noGrp="1"/>
          </p:cNvSpPr>
          <p:nvPr>
            <p:ph type="sldNum" sz="quarter" idx="12"/>
          </p:nvPr>
        </p:nvSpPr>
        <p:spPr/>
        <p:txBody>
          <a:bodyPr/>
          <a:lstStyle/>
          <a:p>
            <a:fld id="{4EAF65A9-22AB-466A-842E-C5BF9E56D958}" type="slidenum">
              <a:rPr lang="en-US" smtClean="0"/>
              <a:pPr/>
              <a:t>3</a:t>
            </a:fld>
            <a:endParaRPr lang="en-US"/>
          </a:p>
        </p:txBody>
      </p:sp>
      <p:sp>
        <p:nvSpPr>
          <p:cNvPr id="14" name="Title 1"/>
          <p:cNvSpPr txBox="1">
            <a:spLocks/>
          </p:cNvSpPr>
          <p:nvPr/>
        </p:nvSpPr>
        <p:spPr>
          <a:xfrm>
            <a:off x="0" y="1"/>
            <a:ext cx="9144000" cy="685799"/>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b="1" smtClean="0">
                <a:solidFill>
                  <a:schemeClr val="bg1"/>
                </a:solidFill>
                <a:latin typeface="Tahoma" pitchFamily="34" charset="0"/>
                <a:ea typeface="Tahoma" pitchFamily="34" charset="0"/>
                <a:cs typeface="Tahoma" pitchFamily="34" charset="0"/>
              </a:rPr>
              <a:t>TRƯỜNG CAO ĐẲNG Y TẾ BẠCH MAI</a:t>
            </a:r>
            <a:endParaRPr lang="en-US" sz="2600" b="1" dirty="0">
              <a:solidFill>
                <a:schemeClr val="bg1"/>
              </a:solidFill>
              <a:latin typeface="Tahoma" pitchFamily="34" charset="0"/>
              <a:ea typeface="Tahoma" pitchFamily="34" charset="0"/>
              <a:cs typeface="Tahoma" pitchFamily="34" charset="0"/>
            </a:endParaRPr>
          </a:p>
        </p:txBody>
      </p:sp>
      <p:pic>
        <p:nvPicPr>
          <p:cNvPr id="15" name="Picture 2" descr="C:\Users\VN-Pro\Desktop\Quy chuan Logo Cao Dang y Bach Mai_nho.jpg"/>
          <p:cNvPicPr>
            <a:picLocks noChangeAspect="1" noChangeArrowheads="1"/>
          </p:cNvPicPr>
          <p:nvPr/>
        </p:nvPicPr>
        <p:blipFill>
          <a:blip r:embed="rId2" cstate="print"/>
          <a:srcRect/>
          <a:stretch>
            <a:fillRect/>
          </a:stretch>
        </p:blipFill>
        <p:spPr bwMode="auto">
          <a:xfrm>
            <a:off x="83820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6" name="Picture 3" descr="D:\ảnh\LOGO bachmai.jpg"/>
          <p:cNvPicPr>
            <a:picLocks noChangeAspect="1" noChangeArrowheads="1"/>
          </p:cNvPicPr>
          <p:nvPr/>
        </p:nvPicPr>
        <p:blipFill>
          <a:blip r:embed="rId3"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1"/>
          </p:nvPr>
        </p:nvSpPr>
        <p:spPr>
          <a:xfrm>
            <a:off x="0" y="666750"/>
            <a:ext cx="9144000" cy="4476750"/>
          </a:xfrm>
        </p:spPr>
        <p:txBody>
          <a:bodyPr>
            <a:noAutofit/>
          </a:bodyPr>
          <a:lstStyle/>
          <a:p>
            <a:pPr marL="342900" lvl="0" indent="-342900" algn="just">
              <a:spcAft>
                <a:spcPts val="0"/>
              </a:spcAft>
              <a:buFont typeface="+mj-lt"/>
              <a:buAutoNum type="arabicPeriod"/>
              <a:tabLst>
                <a:tab pos="228600" algn="l"/>
              </a:tabLst>
            </a:pPr>
            <a:r>
              <a:rPr lang="en-US" sz="2100" dirty="0" err="1">
                <a:solidFill>
                  <a:srgbClr val="0000FF"/>
                </a:solidFill>
                <a:latin typeface="Arial" panose="020B0604020202020204" pitchFamily="34" charset="0"/>
                <a:cs typeface="Arial" panose="020B0604020202020204" pitchFamily="34" charset="0"/>
              </a:rPr>
              <a:t>Trình</a:t>
            </a:r>
            <a:r>
              <a:rPr lang="en-US" sz="2100" dirty="0">
                <a:solidFill>
                  <a:srgbClr val="0000FF"/>
                </a:solidFill>
                <a:latin typeface="Arial" panose="020B0604020202020204" pitchFamily="34" charset="0"/>
                <a:cs typeface="Arial" panose="020B0604020202020204" pitchFamily="34" charset="0"/>
              </a:rPr>
              <a:t> </a:t>
            </a:r>
            <a:r>
              <a:rPr lang="en-US" sz="2100" dirty="0" err="1">
                <a:solidFill>
                  <a:srgbClr val="0000FF"/>
                </a:solidFill>
                <a:latin typeface="Arial" panose="020B0604020202020204" pitchFamily="34" charset="0"/>
                <a:cs typeface="Arial" panose="020B0604020202020204" pitchFamily="34" charset="0"/>
              </a:rPr>
              <a:t>bày</a:t>
            </a:r>
            <a:r>
              <a:rPr lang="vi-VN" sz="2100" dirty="0">
                <a:solidFill>
                  <a:srgbClr val="0000FF"/>
                </a:solidFill>
                <a:latin typeface="Arial" panose="020B0604020202020204" pitchFamily="34" charset="0"/>
                <a:cs typeface="Arial" panose="020B0604020202020204" pitchFamily="34" charset="0"/>
              </a:rPr>
              <a:t> được </a:t>
            </a:r>
            <a:r>
              <a:rPr lang="en-US" sz="21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mục</a:t>
            </a:r>
            <a:r>
              <a:rPr lang="en-US" sz="21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đích</a:t>
            </a:r>
            <a:r>
              <a:rPr lang="en-US" sz="21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chỉ</a:t>
            </a:r>
            <a:r>
              <a:rPr lang="en-US" sz="21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định</a:t>
            </a:r>
            <a:r>
              <a:rPr lang="en-US" sz="21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chống</a:t>
            </a:r>
            <a:r>
              <a:rPr lang="en-US" sz="21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chỉ</a:t>
            </a:r>
            <a:r>
              <a:rPr lang="en-US" sz="21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định</a:t>
            </a:r>
            <a:r>
              <a:rPr lang="en-US" sz="21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1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của</a:t>
            </a:r>
            <a:r>
              <a:rPr lang="vi-VN" sz="2100" dirty="0">
                <a:solidFill>
                  <a:srgbClr val="0000FF"/>
                </a:solidFill>
                <a:latin typeface="Arial" panose="020B0604020202020204" pitchFamily="34" charset="0"/>
                <a:cs typeface="Arial" panose="020B0604020202020204" pitchFamily="34" charset="0"/>
              </a:rPr>
              <a:t> kỹ thuật thay băng </a:t>
            </a:r>
            <a:r>
              <a:rPr lang="en-US" sz="2100" dirty="0" err="1">
                <a:solidFill>
                  <a:srgbClr val="0000FF"/>
                </a:solidFill>
                <a:latin typeface="Arial" panose="020B0604020202020204" pitchFamily="34" charset="0"/>
                <a:cs typeface="Arial" panose="020B0604020202020204" pitchFamily="34" charset="0"/>
              </a:rPr>
              <a:t>mở</a:t>
            </a:r>
            <a:r>
              <a:rPr lang="en-US" sz="2100" dirty="0">
                <a:solidFill>
                  <a:srgbClr val="0000FF"/>
                </a:solidFill>
                <a:latin typeface="Arial" panose="020B0604020202020204" pitchFamily="34" charset="0"/>
                <a:cs typeface="Arial" panose="020B0604020202020204" pitchFamily="34" charset="0"/>
              </a:rPr>
              <a:t> </a:t>
            </a:r>
            <a:r>
              <a:rPr lang="en-US" sz="2100" dirty="0" err="1">
                <a:solidFill>
                  <a:srgbClr val="0000FF"/>
                </a:solidFill>
                <a:latin typeface="Arial" panose="020B0604020202020204" pitchFamily="34" charset="0"/>
                <a:cs typeface="Arial" panose="020B0604020202020204" pitchFamily="34" charset="0"/>
              </a:rPr>
              <a:t>khí</a:t>
            </a:r>
            <a:r>
              <a:rPr lang="en-US" sz="2100" dirty="0">
                <a:solidFill>
                  <a:srgbClr val="0000FF"/>
                </a:solidFill>
                <a:latin typeface="Arial" panose="020B0604020202020204" pitchFamily="34" charset="0"/>
                <a:cs typeface="Arial" panose="020B0604020202020204" pitchFamily="34" charset="0"/>
              </a:rPr>
              <a:t> </a:t>
            </a:r>
            <a:r>
              <a:rPr lang="en-US" sz="2100" dirty="0" err="1" smtClean="0">
                <a:solidFill>
                  <a:srgbClr val="0000FF"/>
                </a:solidFill>
                <a:latin typeface="Arial" panose="020B0604020202020204" pitchFamily="34" charset="0"/>
                <a:cs typeface="Arial" panose="020B0604020202020204" pitchFamily="34" charset="0"/>
              </a:rPr>
              <a:t>quản</a:t>
            </a:r>
            <a:r>
              <a:rPr lang="en-US" sz="2100" dirty="0">
                <a:solidFill>
                  <a:srgbClr val="0000FF"/>
                </a:solidFill>
                <a:latin typeface="Arial" panose="020B0604020202020204" pitchFamily="34" charset="0"/>
                <a:cs typeface="Arial" panose="020B0604020202020204" pitchFamily="34" charset="0"/>
              </a:rPr>
              <a:t>.</a:t>
            </a:r>
            <a:endParaRPr lang="en-US" sz="2100" dirty="0">
              <a:solidFill>
                <a:srgbClr val="0000FF"/>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Aft>
                <a:spcPts val="0"/>
              </a:spcAft>
              <a:buFont typeface="+mj-lt"/>
              <a:buAutoNum type="arabicPeriod"/>
              <a:tabLst>
                <a:tab pos="228600" algn="l"/>
              </a:tabLst>
            </a:pPr>
            <a:r>
              <a:rPr lang="en-US" sz="2100" dirty="0" err="1" smtClean="0">
                <a:solidFill>
                  <a:srgbClr val="0000FF"/>
                </a:solidFill>
                <a:latin typeface="Arial" panose="020B0604020202020204" pitchFamily="34" charset="0"/>
                <a:cs typeface="Arial" panose="020B0604020202020204" pitchFamily="34" charset="0"/>
              </a:rPr>
              <a:t>Phân</a:t>
            </a:r>
            <a:r>
              <a:rPr lang="en-US" sz="2100" dirty="0" smtClean="0">
                <a:solidFill>
                  <a:srgbClr val="0000FF"/>
                </a:solidFill>
                <a:latin typeface="Arial" panose="020B0604020202020204" pitchFamily="34" charset="0"/>
                <a:cs typeface="Arial" panose="020B0604020202020204" pitchFamily="34" charset="0"/>
              </a:rPr>
              <a:t> </a:t>
            </a:r>
            <a:r>
              <a:rPr lang="en-US" sz="2100" dirty="0" err="1" smtClean="0">
                <a:solidFill>
                  <a:srgbClr val="0000FF"/>
                </a:solidFill>
                <a:latin typeface="Arial" panose="020B0604020202020204" pitchFamily="34" charset="0"/>
                <a:cs typeface="Arial" panose="020B0604020202020204" pitchFamily="34" charset="0"/>
              </a:rPr>
              <a:t>tích</a:t>
            </a:r>
            <a:r>
              <a:rPr lang="en-US" sz="2100" dirty="0" smtClean="0">
                <a:solidFill>
                  <a:srgbClr val="0000FF"/>
                </a:solidFill>
                <a:latin typeface="Arial" panose="020B0604020202020204" pitchFamily="34" charset="0"/>
                <a:cs typeface="Arial" panose="020B0604020202020204" pitchFamily="34" charset="0"/>
              </a:rPr>
              <a:t> </a:t>
            </a:r>
            <a:r>
              <a:rPr lang="vi-VN" sz="2100" dirty="0" smtClean="0">
                <a:solidFill>
                  <a:srgbClr val="0000FF"/>
                </a:solidFill>
                <a:latin typeface="Arial" panose="020B0604020202020204" pitchFamily="34" charset="0"/>
                <a:cs typeface="Arial" panose="020B0604020202020204" pitchFamily="34" charset="0"/>
              </a:rPr>
              <a:t>được </a:t>
            </a:r>
            <a:r>
              <a:rPr lang="en-US" sz="2100" dirty="0" err="1">
                <a:solidFill>
                  <a:srgbClr val="0000FF"/>
                </a:solidFill>
                <a:latin typeface="Arial" panose="020B0604020202020204" pitchFamily="34" charset="0"/>
                <a:cs typeface="Arial" panose="020B0604020202020204" pitchFamily="34" charset="0"/>
              </a:rPr>
              <a:t>các</a:t>
            </a:r>
            <a:r>
              <a:rPr lang="en-US" sz="2100" dirty="0">
                <a:solidFill>
                  <a:srgbClr val="0000FF"/>
                </a:solidFill>
                <a:latin typeface="Arial" panose="020B0604020202020204" pitchFamily="34" charset="0"/>
                <a:cs typeface="Arial" panose="020B0604020202020204" pitchFamily="34" charset="0"/>
              </a:rPr>
              <a:t> </a:t>
            </a:r>
            <a:r>
              <a:rPr lang="vi-VN" sz="2100" dirty="0">
                <a:solidFill>
                  <a:srgbClr val="0000FF"/>
                </a:solidFill>
                <a:latin typeface="Arial" panose="020B0604020202020204" pitchFamily="34" charset="0"/>
                <a:cs typeface="Arial" panose="020B0604020202020204" pitchFamily="34" charset="0"/>
              </a:rPr>
              <a:t>tai biến có thể xảy </a:t>
            </a:r>
            <a:r>
              <a:rPr lang="vi-VN" sz="2100" dirty="0" smtClean="0">
                <a:solidFill>
                  <a:srgbClr val="0000FF"/>
                </a:solidFill>
                <a:latin typeface="Arial" panose="020B0604020202020204" pitchFamily="34" charset="0"/>
                <a:cs typeface="Arial" panose="020B0604020202020204" pitchFamily="34" charset="0"/>
              </a:rPr>
              <a:t>ra</a:t>
            </a:r>
            <a:r>
              <a:rPr lang="en-US" sz="2100" dirty="0" smtClean="0">
                <a:solidFill>
                  <a:srgbClr val="0000FF"/>
                </a:solidFill>
                <a:latin typeface="Arial" panose="020B0604020202020204" pitchFamily="34" charset="0"/>
                <a:cs typeface="Arial" panose="020B0604020202020204" pitchFamily="34" charset="0"/>
              </a:rPr>
              <a:t>, </a:t>
            </a:r>
            <a:r>
              <a:rPr lang="en-US" sz="2100" dirty="0" err="1" smtClean="0">
                <a:solidFill>
                  <a:srgbClr val="0000FF"/>
                </a:solidFill>
                <a:latin typeface="Arial" panose="020B0604020202020204" pitchFamily="34" charset="0"/>
                <a:cs typeface="Arial" panose="020B0604020202020204" pitchFamily="34" charset="0"/>
              </a:rPr>
              <a:t>nguyên</a:t>
            </a:r>
            <a:r>
              <a:rPr lang="en-US" sz="2100" dirty="0" smtClean="0">
                <a:solidFill>
                  <a:srgbClr val="0000FF"/>
                </a:solidFill>
                <a:latin typeface="Arial" panose="020B0604020202020204" pitchFamily="34" charset="0"/>
                <a:cs typeface="Arial" panose="020B0604020202020204" pitchFamily="34" charset="0"/>
              </a:rPr>
              <a:t> </a:t>
            </a:r>
            <a:r>
              <a:rPr lang="en-US" sz="2100" dirty="0" err="1" smtClean="0">
                <a:solidFill>
                  <a:srgbClr val="0000FF"/>
                </a:solidFill>
                <a:latin typeface="Arial" panose="020B0604020202020204" pitchFamily="34" charset="0"/>
                <a:cs typeface="Arial" panose="020B0604020202020204" pitchFamily="34" charset="0"/>
              </a:rPr>
              <a:t>nhân</a:t>
            </a:r>
            <a:r>
              <a:rPr lang="en-US" sz="2100" dirty="0" smtClean="0">
                <a:solidFill>
                  <a:srgbClr val="0000FF"/>
                </a:solidFill>
                <a:latin typeface="Arial" panose="020B0604020202020204" pitchFamily="34" charset="0"/>
                <a:cs typeface="Arial" panose="020B0604020202020204" pitchFamily="34" charset="0"/>
              </a:rPr>
              <a:t> </a:t>
            </a:r>
            <a:r>
              <a:rPr lang="en-US" sz="2100" dirty="0" err="1" smtClean="0">
                <a:solidFill>
                  <a:srgbClr val="0000FF"/>
                </a:solidFill>
                <a:latin typeface="Arial" panose="020B0604020202020204" pitchFamily="34" charset="0"/>
                <a:cs typeface="Arial" panose="020B0604020202020204" pitchFamily="34" charset="0"/>
              </a:rPr>
              <a:t>và</a:t>
            </a:r>
            <a:r>
              <a:rPr lang="en-US" sz="2100" dirty="0" smtClean="0">
                <a:solidFill>
                  <a:srgbClr val="0000FF"/>
                </a:solidFill>
                <a:latin typeface="Arial" panose="020B0604020202020204" pitchFamily="34" charset="0"/>
                <a:cs typeface="Arial" panose="020B0604020202020204" pitchFamily="34" charset="0"/>
              </a:rPr>
              <a:t> </a:t>
            </a:r>
            <a:r>
              <a:rPr lang="en-US" sz="2100" dirty="0" err="1" smtClean="0">
                <a:solidFill>
                  <a:srgbClr val="0000FF"/>
                </a:solidFill>
                <a:latin typeface="Arial" panose="020B0604020202020204" pitchFamily="34" charset="0"/>
                <a:cs typeface="Arial" panose="020B0604020202020204" pitchFamily="34" charset="0"/>
              </a:rPr>
              <a:t>hướng</a:t>
            </a:r>
            <a:r>
              <a:rPr lang="en-US" sz="2100" dirty="0" smtClean="0">
                <a:solidFill>
                  <a:srgbClr val="0000FF"/>
                </a:solidFill>
                <a:latin typeface="Arial" panose="020B0604020202020204" pitchFamily="34" charset="0"/>
                <a:cs typeface="Arial" panose="020B0604020202020204" pitchFamily="34" charset="0"/>
              </a:rPr>
              <a:t> </a:t>
            </a:r>
            <a:r>
              <a:rPr lang="en-US" sz="2100" dirty="0" err="1" smtClean="0">
                <a:solidFill>
                  <a:srgbClr val="0000FF"/>
                </a:solidFill>
                <a:latin typeface="Arial" panose="020B0604020202020204" pitchFamily="34" charset="0"/>
                <a:cs typeface="Arial" panose="020B0604020202020204" pitchFamily="34" charset="0"/>
              </a:rPr>
              <a:t>xử</a:t>
            </a:r>
            <a:r>
              <a:rPr lang="en-US" sz="2100" dirty="0" smtClean="0">
                <a:solidFill>
                  <a:srgbClr val="0000FF"/>
                </a:solidFill>
                <a:latin typeface="Arial" panose="020B0604020202020204" pitchFamily="34" charset="0"/>
                <a:cs typeface="Arial" panose="020B0604020202020204" pitchFamily="34" charset="0"/>
              </a:rPr>
              <a:t> </a:t>
            </a:r>
            <a:r>
              <a:rPr lang="en-US" sz="2100" dirty="0" err="1" smtClean="0">
                <a:solidFill>
                  <a:srgbClr val="0000FF"/>
                </a:solidFill>
                <a:latin typeface="Arial" panose="020B0604020202020204" pitchFamily="34" charset="0"/>
                <a:cs typeface="Arial" panose="020B0604020202020204" pitchFamily="34" charset="0"/>
              </a:rPr>
              <a:t>trí</a:t>
            </a:r>
            <a:r>
              <a:rPr lang="en-US" sz="2100" dirty="0" smtClean="0">
                <a:solidFill>
                  <a:srgbClr val="0000FF"/>
                </a:solidFill>
                <a:latin typeface="Arial" panose="020B0604020202020204" pitchFamily="34" charset="0"/>
                <a:cs typeface="Arial" panose="020B0604020202020204" pitchFamily="34" charset="0"/>
              </a:rPr>
              <a:t> tai </a:t>
            </a:r>
            <a:r>
              <a:rPr lang="en-US" sz="2100" dirty="0" err="1" smtClean="0">
                <a:solidFill>
                  <a:srgbClr val="0000FF"/>
                </a:solidFill>
                <a:latin typeface="Arial" panose="020B0604020202020204" pitchFamily="34" charset="0"/>
                <a:cs typeface="Arial" panose="020B0604020202020204" pitchFamily="34" charset="0"/>
              </a:rPr>
              <a:t>biến</a:t>
            </a:r>
            <a:r>
              <a:rPr lang="en-US" sz="2100" dirty="0">
                <a:solidFill>
                  <a:srgbClr val="0000FF"/>
                </a:solidFill>
                <a:latin typeface="Arial" panose="020B0604020202020204" pitchFamily="34" charset="0"/>
                <a:cs typeface="Arial" panose="020B0604020202020204" pitchFamily="34" charset="0"/>
              </a:rPr>
              <a:t> </a:t>
            </a:r>
            <a:r>
              <a:rPr lang="vi-VN" sz="2100" dirty="0" smtClean="0">
                <a:solidFill>
                  <a:srgbClr val="0000FF"/>
                </a:solidFill>
                <a:latin typeface="Arial" panose="020B0604020202020204" pitchFamily="34" charset="0"/>
                <a:cs typeface="Arial" panose="020B0604020202020204" pitchFamily="34" charset="0"/>
              </a:rPr>
              <a:t>kỹ </a:t>
            </a:r>
            <a:r>
              <a:rPr lang="vi-VN" sz="2100" dirty="0">
                <a:solidFill>
                  <a:srgbClr val="0000FF"/>
                </a:solidFill>
                <a:latin typeface="Arial" panose="020B0604020202020204" pitchFamily="34" charset="0"/>
                <a:cs typeface="Arial" panose="020B0604020202020204" pitchFamily="34" charset="0"/>
              </a:rPr>
              <a:t>thuật </a:t>
            </a:r>
            <a:r>
              <a:rPr lang="vi-VN" sz="2100" dirty="0" smtClean="0">
                <a:solidFill>
                  <a:srgbClr val="0000FF"/>
                </a:solidFill>
                <a:latin typeface="Arial" panose="020B0604020202020204" pitchFamily="34" charset="0"/>
                <a:cs typeface="Arial" panose="020B0604020202020204" pitchFamily="34" charset="0"/>
              </a:rPr>
              <a:t>thay băng</a:t>
            </a:r>
            <a:r>
              <a:rPr lang="en-US" sz="2100" dirty="0" smtClean="0">
                <a:solidFill>
                  <a:srgbClr val="0000FF"/>
                </a:solidFill>
                <a:latin typeface="Arial" panose="020B0604020202020204" pitchFamily="34" charset="0"/>
                <a:cs typeface="Arial" panose="020B0604020202020204" pitchFamily="34" charset="0"/>
              </a:rPr>
              <a:t> </a:t>
            </a:r>
            <a:r>
              <a:rPr lang="en-US" sz="2100" dirty="0" err="1" smtClean="0">
                <a:solidFill>
                  <a:srgbClr val="0000FF"/>
                </a:solidFill>
                <a:latin typeface="Arial" panose="020B0604020202020204" pitchFamily="34" charset="0"/>
                <a:cs typeface="Arial" panose="020B0604020202020204" pitchFamily="34" charset="0"/>
              </a:rPr>
              <a:t>mở</a:t>
            </a:r>
            <a:r>
              <a:rPr lang="en-US" sz="2100" dirty="0" smtClean="0">
                <a:solidFill>
                  <a:srgbClr val="0000FF"/>
                </a:solidFill>
                <a:latin typeface="Arial" panose="020B0604020202020204" pitchFamily="34" charset="0"/>
                <a:cs typeface="Arial" panose="020B0604020202020204" pitchFamily="34" charset="0"/>
              </a:rPr>
              <a:t> </a:t>
            </a:r>
            <a:r>
              <a:rPr lang="en-US" sz="2100" dirty="0" err="1" smtClean="0">
                <a:solidFill>
                  <a:srgbClr val="0000FF"/>
                </a:solidFill>
                <a:latin typeface="Arial" panose="020B0604020202020204" pitchFamily="34" charset="0"/>
                <a:cs typeface="Arial" panose="020B0604020202020204" pitchFamily="34" charset="0"/>
              </a:rPr>
              <a:t>khí</a:t>
            </a:r>
            <a:r>
              <a:rPr lang="en-US" sz="2100" dirty="0" smtClean="0">
                <a:solidFill>
                  <a:srgbClr val="0000FF"/>
                </a:solidFill>
                <a:latin typeface="Arial" panose="020B0604020202020204" pitchFamily="34" charset="0"/>
                <a:cs typeface="Arial" panose="020B0604020202020204" pitchFamily="34" charset="0"/>
              </a:rPr>
              <a:t> </a:t>
            </a:r>
            <a:r>
              <a:rPr lang="en-US" sz="2100" dirty="0" err="1" smtClean="0">
                <a:solidFill>
                  <a:srgbClr val="0000FF"/>
                </a:solidFill>
                <a:latin typeface="Arial" panose="020B0604020202020204" pitchFamily="34" charset="0"/>
                <a:cs typeface="Arial" panose="020B0604020202020204" pitchFamily="34" charset="0"/>
              </a:rPr>
              <a:t>quản</a:t>
            </a:r>
            <a:r>
              <a:rPr lang="en-US" sz="2100" dirty="0" smtClean="0">
                <a:solidFill>
                  <a:srgbClr val="0000FF"/>
                </a:solidFill>
                <a:latin typeface="Arial" panose="020B0604020202020204" pitchFamily="34" charset="0"/>
                <a:cs typeface="Arial" panose="020B0604020202020204" pitchFamily="34" charset="0"/>
              </a:rPr>
              <a:t>.</a:t>
            </a:r>
            <a:endParaRPr lang="en-US" sz="2100" dirty="0">
              <a:solidFill>
                <a:srgbClr val="0000FF"/>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Aft>
                <a:spcPts val="0"/>
              </a:spcAft>
              <a:buFont typeface="+mj-lt"/>
              <a:buAutoNum type="arabicPeriod"/>
              <a:tabLst>
                <a:tab pos="228600" algn="l"/>
              </a:tabLst>
            </a:pPr>
            <a:r>
              <a:rPr lang="vi-VN" sz="2100" dirty="0">
                <a:solidFill>
                  <a:srgbClr val="0000FF"/>
                </a:solidFill>
                <a:latin typeface="Arial" panose="020B0604020202020204" pitchFamily="34" charset="0"/>
                <a:cs typeface="Arial" panose="020B0604020202020204" pitchFamily="34" charset="0"/>
              </a:rPr>
              <a:t>Chuẩn bị được </a:t>
            </a:r>
            <a:r>
              <a:rPr lang="en-US" sz="2100" dirty="0" smtClean="0">
                <a:solidFill>
                  <a:srgbClr val="0000FF"/>
                </a:solidFill>
                <a:latin typeface="Arial" panose="020B0604020202020204" pitchFamily="34" charset="0"/>
                <a:cs typeface="Arial" panose="020B0604020202020204" pitchFamily="34" charset="0"/>
              </a:rPr>
              <a:t>NB</a:t>
            </a:r>
            <a:r>
              <a:rPr lang="vi-VN" sz="2100" dirty="0" smtClean="0">
                <a:solidFill>
                  <a:srgbClr val="0000FF"/>
                </a:solidFill>
                <a:latin typeface="Arial" panose="020B0604020202020204" pitchFamily="34" charset="0"/>
                <a:cs typeface="Arial" panose="020B0604020202020204" pitchFamily="34" charset="0"/>
              </a:rPr>
              <a:t>, </a:t>
            </a:r>
            <a:r>
              <a:rPr lang="en-US" sz="2100" dirty="0" smtClean="0">
                <a:solidFill>
                  <a:srgbClr val="0000FF"/>
                </a:solidFill>
                <a:latin typeface="Arial" panose="020B0604020202020204" pitchFamily="34" charset="0"/>
                <a:cs typeface="Arial" panose="020B0604020202020204" pitchFamily="34" charset="0"/>
              </a:rPr>
              <a:t>ĐD</a:t>
            </a:r>
            <a:r>
              <a:rPr lang="vi-VN" sz="2100" dirty="0" smtClean="0">
                <a:solidFill>
                  <a:srgbClr val="0000FF"/>
                </a:solidFill>
                <a:latin typeface="Arial" panose="020B0604020202020204" pitchFamily="34" charset="0"/>
                <a:cs typeface="Arial" panose="020B0604020202020204" pitchFamily="34" charset="0"/>
              </a:rPr>
              <a:t>, </a:t>
            </a:r>
            <a:r>
              <a:rPr lang="en-US" sz="2100" dirty="0" smtClean="0">
                <a:solidFill>
                  <a:srgbClr val="0000FF"/>
                </a:solidFill>
                <a:latin typeface="Arial" panose="020B0604020202020204" pitchFamily="34" charset="0"/>
                <a:cs typeface="Arial" panose="020B0604020202020204" pitchFamily="34" charset="0"/>
              </a:rPr>
              <a:t>DC </a:t>
            </a:r>
            <a:r>
              <a:rPr lang="vi-VN" sz="2100" dirty="0" smtClean="0">
                <a:solidFill>
                  <a:srgbClr val="0000FF"/>
                </a:solidFill>
                <a:latin typeface="Arial" panose="020B0604020202020204" pitchFamily="34" charset="0"/>
                <a:cs typeface="Arial" panose="020B0604020202020204" pitchFamily="34" charset="0"/>
              </a:rPr>
              <a:t>đầy </a:t>
            </a:r>
            <a:r>
              <a:rPr lang="vi-VN" sz="2100" dirty="0">
                <a:solidFill>
                  <a:srgbClr val="0000FF"/>
                </a:solidFill>
                <a:latin typeface="Arial" panose="020B0604020202020204" pitchFamily="34" charset="0"/>
                <a:cs typeface="Arial" panose="020B0604020202020204" pitchFamily="34" charset="0"/>
              </a:rPr>
              <a:t>đủ, chu đáo, khoa học để tiến hành kỹ thuật </a:t>
            </a:r>
            <a:r>
              <a:rPr lang="vi-VN" sz="2100" dirty="0" smtClean="0">
                <a:solidFill>
                  <a:srgbClr val="0000FF"/>
                </a:solidFill>
                <a:latin typeface="Arial" panose="020B0604020202020204" pitchFamily="34" charset="0"/>
                <a:cs typeface="Arial" panose="020B0604020202020204" pitchFamily="34" charset="0"/>
              </a:rPr>
              <a:t>đúng </a:t>
            </a:r>
            <a:r>
              <a:rPr lang="vi-VN" sz="2100" dirty="0">
                <a:solidFill>
                  <a:srgbClr val="0000FF"/>
                </a:solidFill>
                <a:latin typeface="Arial" panose="020B0604020202020204" pitchFamily="34" charset="0"/>
                <a:cs typeface="Arial" panose="020B0604020202020204" pitchFamily="34" charset="0"/>
              </a:rPr>
              <a:t>quy trình đảm bảo chính </a:t>
            </a:r>
            <a:r>
              <a:rPr lang="vi-VN" sz="2100" dirty="0" smtClean="0">
                <a:solidFill>
                  <a:srgbClr val="0000FF"/>
                </a:solidFill>
                <a:latin typeface="Arial" panose="020B0604020202020204" pitchFamily="34" charset="0"/>
                <a:cs typeface="Arial" panose="020B0604020202020204" pitchFamily="34" charset="0"/>
              </a:rPr>
              <a:t>xác</a:t>
            </a:r>
            <a:r>
              <a:rPr lang="en-US" sz="2100" dirty="0" smtClean="0">
                <a:solidFill>
                  <a:srgbClr val="0000FF"/>
                </a:solidFill>
                <a:latin typeface="Arial" panose="020B0604020202020204" pitchFamily="34" charset="0"/>
                <a:cs typeface="Arial" panose="020B0604020202020204" pitchFamily="34" charset="0"/>
              </a:rPr>
              <a:t>, an </a:t>
            </a:r>
            <a:r>
              <a:rPr lang="en-US" sz="2100" dirty="0" err="1" smtClean="0">
                <a:solidFill>
                  <a:srgbClr val="0000FF"/>
                </a:solidFill>
                <a:latin typeface="Arial" panose="020B0604020202020204" pitchFamily="34" charset="0"/>
                <a:cs typeface="Arial" panose="020B0604020202020204" pitchFamily="34" charset="0"/>
              </a:rPr>
              <a:t>toàn</a:t>
            </a:r>
            <a:r>
              <a:rPr lang="en-US" sz="2100" dirty="0" smtClean="0">
                <a:solidFill>
                  <a:srgbClr val="0000FF"/>
                </a:solidFill>
                <a:latin typeface="Arial" panose="020B0604020202020204" pitchFamily="34" charset="0"/>
                <a:cs typeface="Arial" panose="020B0604020202020204" pitchFamily="34" charset="0"/>
              </a:rPr>
              <a:t>.</a:t>
            </a:r>
            <a:endParaRPr lang="en-US" sz="2100" dirty="0">
              <a:solidFill>
                <a:srgbClr val="0000FF"/>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Aft>
                <a:spcPts val="0"/>
              </a:spcAft>
              <a:buFont typeface="+mj-lt"/>
              <a:buAutoNum type="arabicPeriod"/>
              <a:tabLst>
                <a:tab pos="228600" algn="l"/>
              </a:tabLst>
            </a:pPr>
            <a:r>
              <a:rPr lang="vi-VN" sz="2100" dirty="0">
                <a:solidFill>
                  <a:srgbClr val="0000FF"/>
                </a:solidFill>
                <a:latin typeface="Arial" panose="020B0604020202020204" pitchFamily="34" charset="0"/>
                <a:cs typeface="Arial" panose="020B0604020202020204" pitchFamily="34" charset="0"/>
              </a:rPr>
              <a:t>Tiến hành đúng, đầy đủ các bước của quy trình kỹ thuật </a:t>
            </a:r>
            <a:r>
              <a:rPr lang="en-US" sz="2100" dirty="0" err="1">
                <a:solidFill>
                  <a:srgbClr val="0000FF"/>
                </a:solidFill>
                <a:latin typeface="Arial" panose="020B0604020202020204" pitchFamily="34" charset="0"/>
                <a:cs typeface="Arial" panose="020B0604020202020204" pitchFamily="34" charset="0"/>
              </a:rPr>
              <a:t>thay</a:t>
            </a:r>
            <a:r>
              <a:rPr lang="en-US" sz="2100" dirty="0">
                <a:solidFill>
                  <a:srgbClr val="0000FF"/>
                </a:solidFill>
                <a:latin typeface="Arial" panose="020B0604020202020204" pitchFamily="34" charset="0"/>
                <a:cs typeface="Arial" panose="020B0604020202020204" pitchFamily="34" charset="0"/>
              </a:rPr>
              <a:t> </a:t>
            </a:r>
            <a:r>
              <a:rPr lang="en-US" sz="2100" dirty="0" err="1">
                <a:solidFill>
                  <a:srgbClr val="0000FF"/>
                </a:solidFill>
                <a:latin typeface="Arial" panose="020B0604020202020204" pitchFamily="34" charset="0"/>
                <a:cs typeface="Arial" panose="020B0604020202020204" pitchFamily="34" charset="0"/>
              </a:rPr>
              <a:t>băng</a:t>
            </a:r>
            <a:r>
              <a:rPr lang="en-US" sz="2100" dirty="0">
                <a:solidFill>
                  <a:srgbClr val="0000FF"/>
                </a:solidFill>
                <a:latin typeface="Arial" panose="020B0604020202020204" pitchFamily="34" charset="0"/>
                <a:cs typeface="Arial" panose="020B0604020202020204" pitchFamily="34" charset="0"/>
              </a:rPr>
              <a:t> </a:t>
            </a:r>
            <a:r>
              <a:rPr lang="en-US" sz="2100" dirty="0" err="1">
                <a:solidFill>
                  <a:srgbClr val="0000FF"/>
                </a:solidFill>
                <a:latin typeface="Arial" panose="020B0604020202020204" pitchFamily="34" charset="0"/>
                <a:cs typeface="Arial" panose="020B0604020202020204" pitchFamily="34" charset="0"/>
              </a:rPr>
              <a:t>mở</a:t>
            </a:r>
            <a:r>
              <a:rPr lang="en-US" sz="2100" dirty="0">
                <a:solidFill>
                  <a:srgbClr val="0000FF"/>
                </a:solidFill>
                <a:latin typeface="Arial" panose="020B0604020202020204" pitchFamily="34" charset="0"/>
                <a:cs typeface="Arial" panose="020B0604020202020204" pitchFamily="34" charset="0"/>
              </a:rPr>
              <a:t> </a:t>
            </a:r>
            <a:r>
              <a:rPr lang="en-US" sz="2100" dirty="0" err="1">
                <a:solidFill>
                  <a:srgbClr val="0000FF"/>
                </a:solidFill>
                <a:latin typeface="Arial" panose="020B0604020202020204" pitchFamily="34" charset="0"/>
                <a:cs typeface="Arial" panose="020B0604020202020204" pitchFamily="34" charset="0"/>
              </a:rPr>
              <a:t>khí</a:t>
            </a:r>
            <a:r>
              <a:rPr lang="en-US" sz="2100" dirty="0">
                <a:solidFill>
                  <a:srgbClr val="0000FF"/>
                </a:solidFill>
                <a:latin typeface="Arial" panose="020B0604020202020204" pitchFamily="34" charset="0"/>
                <a:cs typeface="Arial" panose="020B0604020202020204" pitchFamily="34" charset="0"/>
              </a:rPr>
              <a:t> </a:t>
            </a:r>
            <a:r>
              <a:rPr lang="en-US" sz="2100" dirty="0" err="1">
                <a:solidFill>
                  <a:srgbClr val="0000FF"/>
                </a:solidFill>
                <a:latin typeface="Arial" panose="020B0604020202020204" pitchFamily="34" charset="0"/>
                <a:cs typeface="Arial" panose="020B0604020202020204" pitchFamily="34" charset="0"/>
              </a:rPr>
              <a:t>quản</a:t>
            </a:r>
            <a:r>
              <a:rPr lang="vi-VN" sz="2100" dirty="0">
                <a:solidFill>
                  <a:srgbClr val="0000FF"/>
                </a:solidFill>
                <a:latin typeface="Arial" panose="020B0604020202020204" pitchFamily="34" charset="0"/>
                <a:cs typeface="Arial" panose="020B0604020202020204" pitchFamily="34" charset="0"/>
              </a:rPr>
              <a:t> với tình huống lâm sàng. Tôn trọng tính cá biệt của từng ca </a:t>
            </a:r>
            <a:r>
              <a:rPr lang="vi-VN" sz="2100" dirty="0" smtClean="0">
                <a:solidFill>
                  <a:srgbClr val="0000FF"/>
                </a:solidFill>
                <a:latin typeface="Arial" panose="020B0604020202020204" pitchFamily="34" charset="0"/>
                <a:cs typeface="Arial" panose="020B0604020202020204" pitchFamily="34" charset="0"/>
              </a:rPr>
              <a:t>bệnh</a:t>
            </a:r>
            <a:r>
              <a:rPr lang="en-US" sz="2100" dirty="0" smtClean="0">
                <a:solidFill>
                  <a:srgbClr val="0000FF"/>
                </a:solidFill>
                <a:latin typeface="Arial" panose="020B0604020202020204" pitchFamily="34" charset="0"/>
                <a:cs typeface="Arial" panose="020B0604020202020204" pitchFamily="34" charset="0"/>
              </a:rPr>
              <a:t>.</a:t>
            </a:r>
            <a:endParaRPr lang="en-US" sz="2100" dirty="0">
              <a:solidFill>
                <a:srgbClr val="0000FF"/>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Aft>
                <a:spcPts val="0"/>
              </a:spcAft>
              <a:buFont typeface="+mj-lt"/>
              <a:buAutoNum type="arabicPeriod"/>
              <a:tabLst>
                <a:tab pos="228600" algn="l"/>
              </a:tabLst>
            </a:pPr>
            <a:r>
              <a:rPr lang="vi-VN" sz="2100" dirty="0">
                <a:solidFill>
                  <a:srgbClr val="0000FF"/>
                </a:solidFill>
                <a:latin typeface="Arial" panose="020B0604020202020204" pitchFamily="34" charset="0"/>
                <a:cs typeface="Arial" panose="020B0604020202020204" pitchFamily="34" charset="0"/>
              </a:rPr>
              <a:t>Thể hiện được thái độ ân cần, tôn trọng NB trong giao tiếp và thiết lập được môi trường chăm sóc NB an toàn. Có khả năng làm việc độc lập, đồng thời phối hợp tốt với các thành viên trong nhóm để thực hiện QTKT. </a:t>
            </a:r>
          </a:p>
        </p:txBody>
      </p:sp>
      <p:sp>
        <p:nvSpPr>
          <p:cNvPr id="3" name="Slide Number Placeholder 2"/>
          <p:cNvSpPr>
            <a:spLocks noGrp="1"/>
          </p:cNvSpPr>
          <p:nvPr>
            <p:ph type="sldNum" sz="quarter" idx="12"/>
          </p:nvPr>
        </p:nvSpPr>
        <p:spPr/>
        <p:txBody>
          <a:bodyPr/>
          <a:lstStyle/>
          <a:p>
            <a:fld id="{4EAF65A9-22AB-466A-842E-C5BF9E56D958}" type="slidenum">
              <a:rPr lang="en-US" smtClean="0"/>
              <a:pPr/>
              <a:t>4</a:t>
            </a:fld>
            <a:endParaRPr lang="en-US" dirty="0"/>
          </a:p>
        </p:txBody>
      </p:sp>
      <p:sp>
        <p:nvSpPr>
          <p:cNvPr id="8" name="Title 1"/>
          <p:cNvSpPr txBox="1">
            <a:spLocks/>
          </p:cNvSpPr>
          <p:nvPr/>
        </p:nvSpPr>
        <p:spPr>
          <a:xfrm>
            <a:off x="0" y="1"/>
            <a:ext cx="9144000" cy="685799"/>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b="1" dirty="0" smtClean="0">
                <a:solidFill>
                  <a:schemeClr val="bg1"/>
                </a:solidFill>
                <a:latin typeface="Tahoma" pitchFamily="34" charset="0"/>
                <a:ea typeface="Tahoma" pitchFamily="34" charset="0"/>
                <a:cs typeface="Tahoma" pitchFamily="34" charset="0"/>
              </a:rPr>
              <a:t>MỤC TIÊU BÀI HỌC</a:t>
            </a:r>
            <a:endParaRPr lang="en-US" sz="2600" b="1" dirty="0">
              <a:solidFill>
                <a:schemeClr val="bg1"/>
              </a:solidFill>
              <a:latin typeface="Tahoma" pitchFamily="34" charset="0"/>
              <a:ea typeface="Tahoma" pitchFamily="34" charset="0"/>
              <a:cs typeface="Tahoma" pitchFamily="34" charset="0"/>
            </a:endParaRPr>
          </a:p>
        </p:txBody>
      </p:sp>
      <p:pic>
        <p:nvPicPr>
          <p:cNvPr id="9" name="Picture 2" descr="C:\Users\VN-Pro\Desktop\Quy chuan Logo Cao Dang y Bach Mai_nho.jpg"/>
          <p:cNvPicPr>
            <a:picLocks noChangeAspect="1" noChangeArrowheads="1"/>
          </p:cNvPicPr>
          <p:nvPr/>
        </p:nvPicPr>
        <p:blipFill>
          <a:blip r:embed="rId3" cstate="print"/>
          <a:srcRect/>
          <a:stretch>
            <a:fillRect/>
          </a:stretch>
        </p:blipFill>
        <p:spPr bwMode="auto">
          <a:xfrm>
            <a:off x="83820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3" descr="D:\ảnh\LOGO bachmai.jpg"/>
          <p:cNvPicPr>
            <a:picLocks noChangeAspect="1" noChangeArrowheads="1"/>
          </p:cNvPicPr>
          <p:nvPr/>
        </p:nvPicPr>
        <p:blipFill>
          <a:blip r:embed="rId4"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0907536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1"/>
          </p:nvPr>
        </p:nvSpPr>
        <p:spPr>
          <a:xfrm>
            <a:off x="0" y="685799"/>
            <a:ext cx="9067800" cy="4610101"/>
          </a:xfrm>
        </p:spPr>
        <p:txBody>
          <a:bodyPr>
            <a:noAutofit/>
          </a:bodyPr>
          <a:lstStyle/>
          <a:p>
            <a:pPr lvl="0" algn="just">
              <a:lnSpc>
                <a:spcPct val="114000"/>
              </a:lnSpc>
              <a:spcBef>
                <a:spcPts val="0"/>
              </a:spcBef>
              <a:spcAft>
                <a:spcPts val="0"/>
              </a:spcAft>
              <a:tabLst>
                <a:tab pos="228600" algn="l"/>
              </a:tabLst>
            </a:pPr>
            <a:r>
              <a:rPr lang="vi-VN" sz="2400" dirty="0" smtClean="0">
                <a:solidFill>
                  <a:srgbClr val="FF0000"/>
                </a:solidFill>
                <a:cs typeface="Arial" pitchFamily="34" charset="0"/>
              </a:rPr>
              <a:t>Mở </a:t>
            </a:r>
            <a:r>
              <a:rPr lang="vi-VN" sz="2400" dirty="0">
                <a:solidFill>
                  <a:srgbClr val="FF0000"/>
                </a:solidFill>
                <a:cs typeface="Arial" pitchFamily="34" charset="0"/>
              </a:rPr>
              <a:t>khí quản </a:t>
            </a:r>
            <a:r>
              <a:rPr lang="vi-VN" sz="2400" dirty="0">
                <a:solidFill>
                  <a:srgbClr val="0000FF"/>
                </a:solidFill>
                <a:cs typeface="Arial" pitchFamily="34" charset="0"/>
              </a:rPr>
              <a:t>là thủ thuật tạo đường thông khí tạm thời hay vĩnh viễn cho người </a:t>
            </a:r>
            <a:r>
              <a:rPr lang="vi-VN" sz="2400" dirty="0" smtClean="0">
                <a:solidFill>
                  <a:srgbClr val="0000FF"/>
                </a:solidFill>
                <a:cs typeface="Arial" pitchFamily="34" charset="0"/>
              </a:rPr>
              <a:t>bệnh</a:t>
            </a:r>
            <a:r>
              <a:rPr lang="en-US" sz="2400" dirty="0" smtClean="0">
                <a:solidFill>
                  <a:srgbClr val="0000FF"/>
                </a:solidFill>
                <a:cs typeface="Arial" pitchFamily="34" charset="0"/>
              </a:rPr>
              <a:t>, </a:t>
            </a:r>
            <a:r>
              <a:rPr lang="en-US" sz="2400" dirty="0" err="1" smtClean="0">
                <a:solidFill>
                  <a:srgbClr val="0000FF"/>
                </a:solidFill>
                <a:latin typeface="Arial" pitchFamily="34" charset="0"/>
                <a:cs typeface="Arial" pitchFamily="34" charset="0"/>
              </a:rPr>
              <a:t>được</a:t>
            </a:r>
            <a:r>
              <a:rPr lang="en-US" sz="2400" dirty="0" smtClean="0">
                <a:solidFill>
                  <a:srgbClr val="0000FF"/>
                </a:solidFill>
                <a:latin typeface="Arial" pitchFamily="34" charset="0"/>
                <a:cs typeface="Arial" pitchFamily="34" charset="0"/>
              </a:rPr>
              <a:t> </a:t>
            </a:r>
            <a:r>
              <a:rPr lang="en-US" sz="2400" dirty="0" err="1" smtClean="0">
                <a:solidFill>
                  <a:srgbClr val="0000FF"/>
                </a:solidFill>
                <a:latin typeface="Arial" pitchFamily="34" charset="0"/>
                <a:cs typeface="Arial" pitchFamily="34" charset="0"/>
              </a:rPr>
              <a:t>chỉ</a:t>
            </a:r>
            <a:r>
              <a:rPr lang="en-US" sz="2400" dirty="0" smtClean="0">
                <a:solidFill>
                  <a:srgbClr val="0000FF"/>
                </a:solidFill>
                <a:latin typeface="Arial" pitchFamily="34" charset="0"/>
                <a:cs typeface="Arial" pitchFamily="34" charset="0"/>
              </a:rPr>
              <a:t> </a:t>
            </a:r>
            <a:r>
              <a:rPr lang="en-US" sz="2400" dirty="0" err="1" smtClean="0">
                <a:solidFill>
                  <a:srgbClr val="0000FF"/>
                </a:solidFill>
                <a:latin typeface="Arial" pitchFamily="34" charset="0"/>
                <a:cs typeface="Arial" pitchFamily="34" charset="0"/>
              </a:rPr>
              <a:t>định</a:t>
            </a:r>
            <a:r>
              <a:rPr lang="en-US" sz="2400" dirty="0" smtClean="0">
                <a:solidFill>
                  <a:srgbClr val="0000FF"/>
                </a:solidFill>
                <a:latin typeface="Arial" pitchFamily="34" charset="0"/>
                <a:cs typeface="Arial" pitchFamily="34" charset="0"/>
              </a:rPr>
              <a:t> </a:t>
            </a:r>
            <a:r>
              <a:rPr lang="en-US" sz="2400" dirty="0" err="1" smtClean="0">
                <a:solidFill>
                  <a:srgbClr val="0000FF"/>
                </a:solidFill>
                <a:latin typeface="Arial" pitchFamily="34" charset="0"/>
                <a:cs typeface="Arial" pitchFamily="34" charset="0"/>
              </a:rPr>
              <a:t>trong</a:t>
            </a:r>
            <a:r>
              <a:rPr lang="en-US" sz="2400" dirty="0" smtClean="0">
                <a:solidFill>
                  <a:srgbClr val="0000FF"/>
                </a:solidFill>
                <a:latin typeface="Arial" pitchFamily="34" charset="0"/>
                <a:cs typeface="Arial" pitchFamily="34" charset="0"/>
              </a:rPr>
              <a:t> </a:t>
            </a:r>
            <a:r>
              <a:rPr lang="en-US" sz="2400" dirty="0" err="1" smtClean="0">
                <a:solidFill>
                  <a:srgbClr val="0000FF"/>
                </a:solidFill>
                <a:latin typeface="Arial" pitchFamily="34" charset="0"/>
                <a:cs typeface="Arial" pitchFamily="34" charset="0"/>
              </a:rPr>
              <a:t>những</a:t>
            </a:r>
            <a:r>
              <a:rPr lang="en-US" sz="2400" dirty="0" smtClean="0">
                <a:solidFill>
                  <a:srgbClr val="0000FF"/>
                </a:solidFill>
                <a:latin typeface="Arial" pitchFamily="34" charset="0"/>
                <a:cs typeface="Arial" pitchFamily="34" charset="0"/>
              </a:rPr>
              <a:t> </a:t>
            </a:r>
            <a:r>
              <a:rPr lang="en-US" sz="2400" dirty="0" err="1" smtClean="0">
                <a:solidFill>
                  <a:srgbClr val="0000FF"/>
                </a:solidFill>
                <a:latin typeface="Arial" pitchFamily="34" charset="0"/>
                <a:cs typeface="Arial" pitchFamily="34" charset="0"/>
              </a:rPr>
              <a:t>trường</a:t>
            </a:r>
            <a:r>
              <a:rPr lang="en-US" sz="2400" dirty="0" smtClean="0">
                <a:solidFill>
                  <a:srgbClr val="0000FF"/>
                </a:solidFill>
                <a:latin typeface="Arial" pitchFamily="34" charset="0"/>
                <a:cs typeface="Arial" pitchFamily="34" charset="0"/>
              </a:rPr>
              <a:t> </a:t>
            </a:r>
            <a:r>
              <a:rPr lang="en-US" sz="2400" dirty="0" err="1" smtClean="0">
                <a:solidFill>
                  <a:srgbClr val="0000FF"/>
                </a:solidFill>
                <a:latin typeface="Arial" pitchFamily="34" charset="0"/>
                <a:cs typeface="Arial" pitchFamily="34" charset="0"/>
              </a:rPr>
              <a:t>hợp</a:t>
            </a:r>
            <a:r>
              <a:rPr lang="vi-VN" sz="2400" dirty="0" smtClean="0">
                <a:solidFill>
                  <a:srgbClr val="0000FF"/>
                </a:solidFill>
                <a:cs typeface="Arial" pitchFamily="34" charset="0"/>
              </a:rPr>
              <a:t>:</a:t>
            </a:r>
            <a:endParaRPr lang="en-US" sz="2400" dirty="0" smtClean="0">
              <a:solidFill>
                <a:srgbClr val="0000FF"/>
              </a:solidFill>
              <a:cs typeface="Arial" pitchFamily="34" charset="0"/>
            </a:endParaRPr>
          </a:p>
          <a:p>
            <a:pPr marL="342900" lvl="0" indent="-342900" algn="just">
              <a:lnSpc>
                <a:spcPct val="114000"/>
              </a:lnSpc>
              <a:spcBef>
                <a:spcPts val="0"/>
              </a:spcBef>
              <a:spcAft>
                <a:spcPts val="0"/>
              </a:spcAft>
              <a:buFontTx/>
              <a:buChar char="-"/>
              <a:tabLst>
                <a:tab pos="228600" algn="l"/>
              </a:tabLst>
            </a:pPr>
            <a:r>
              <a:rPr lang="vi-VN" sz="2400" dirty="0" smtClean="0">
                <a:solidFill>
                  <a:srgbClr val="0000FF"/>
                </a:solidFill>
                <a:cs typeface="Arial" pitchFamily="34" charset="0"/>
              </a:rPr>
              <a:t>Suy </a:t>
            </a:r>
            <a:r>
              <a:rPr lang="vi-VN" sz="2400" dirty="0">
                <a:solidFill>
                  <a:srgbClr val="0000FF"/>
                </a:solidFill>
                <a:cs typeface="Arial" pitchFamily="34" charset="0"/>
              </a:rPr>
              <a:t>hô hấp cấp đã được </a:t>
            </a:r>
            <a:r>
              <a:rPr lang="vi-VN" sz="2400" dirty="0" smtClean="0">
                <a:solidFill>
                  <a:srgbClr val="0000FF"/>
                </a:solidFill>
                <a:cs typeface="Arial" pitchFamily="34" charset="0"/>
              </a:rPr>
              <a:t>đặt</a:t>
            </a:r>
            <a:r>
              <a:rPr lang="en-US" sz="2400" dirty="0" smtClean="0">
                <a:solidFill>
                  <a:srgbClr val="0000FF"/>
                </a:solidFill>
                <a:cs typeface="Arial" pitchFamily="34" charset="0"/>
              </a:rPr>
              <a:t> </a:t>
            </a:r>
            <a:r>
              <a:rPr lang="en-US" sz="2400" dirty="0" err="1" smtClean="0">
                <a:solidFill>
                  <a:srgbClr val="0000FF"/>
                </a:solidFill>
                <a:latin typeface="Arial" panose="020B0604020202020204" pitchFamily="34" charset="0"/>
                <a:cs typeface="Arial" panose="020B0604020202020204" pitchFamily="34" charset="0"/>
              </a:rPr>
              <a:t>ống</a:t>
            </a:r>
            <a:r>
              <a:rPr lang="en-US" sz="2400" dirty="0" smtClean="0">
                <a:solidFill>
                  <a:srgbClr val="0000FF"/>
                </a:solidFill>
                <a:cs typeface="Arial" pitchFamily="34" charset="0"/>
              </a:rPr>
              <a:t> </a:t>
            </a:r>
            <a:r>
              <a:rPr lang="vi-VN" sz="2400" dirty="0" smtClean="0">
                <a:solidFill>
                  <a:srgbClr val="0000FF"/>
                </a:solidFill>
                <a:cs typeface="Arial" pitchFamily="34" charset="0"/>
              </a:rPr>
              <a:t>nội </a:t>
            </a:r>
            <a:r>
              <a:rPr lang="vi-VN" sz="2400" dirty="0">
                <a:solidFill>
                  <a:srgbClr val="0000FF"/>
                </a:solidFill>
                <a:cs typeface="Arial" pitchFamily="34" charset="0"/>
              </a:rPr>
              <a:t>khí quản 48 giờ, tình trạng suy hô hấp không tiến triển tốt</a:t>
            </a:r>
            <a:r>
              <a:rPr lang="vi-VN" sz="2400" dirty="0" smtClean="0">
                <a:solidFill>
                  <a:srgbClr val="0000FF"/>
                </a:solidFill>
                <a:cs typeface="Arial" pitchFamily="34" charset="0"/>
              </a:rPr>
              <a:t>.</a:t>
            </a:r>
            <a:endParaRPr lang="en-US" sz="2400" dirty="0" smtClean="0">
              <a:solidFill>
                <a:srgbClr val="0000FF"/>
              </a:solidFill>
              <a:cs typeface="Arial" pitchFamily="34" charset="0"/>
            </a:endParaRPr>
          </a:p>
          <a:p>
            <a:pPr marL="342900" lvl="0" indent="-342900" algn="just">
              <a:lnSpc>
                <a:spcPct val="114000"/>
              </a:lnSpc>
              <a:spcBef>
                <a:spcPts val="0"/>
              </a:spcBef>
              <a:spcAft>
                <a:spcPts val="0"/>
              </a:spcAft>
              <a:buFontTx/>
              <a:buChar char="-"/>
              <a:tabLst>
                <a:tab pos="228600" algn="l"/>
              </a:tabLst>
            </a:pPr>
            <a:r>
              <a:rPr lang="vi-VN" sz="2400" dirty="0" smtClean="0">
                <a:solidFill>
                  <a:srgbClr val="0000FF"/>
                </a:solidFill>
                <a:cs typeface="Arial" pitchFamily="34" charset="0"/>
              </a:rPr>
              <a:t>Trở </a:t>
            </a:r>
            <a:r>
              <a:rPr lang="vi-VN" sz="2400" dirty="0">
                <a:solidFill>
                  <a:srgbClr val="0000FF"/>
                </a:solidFill>
                <a:cs typeface="Arial" pitchFamily="34" charset="0"/>
              </a:rPr>
              <a:t>ngại đường hô hấp </a:t>
            </a:r>
            <a:r>
              <a:rPr lang="vi-VN" sz="2400" dirty="0" smtClean="0">
                <a:solidFill>
                  <a:srgbClr val="0000FF"/>
                </a:solidFill>
                <a:cs typeface="Arial" pitchFamily="34" charset="0"/>
              </a:rPr>
              <a:t>trên</a:t>
            </a:r>
            <a:r>
              <a:rPr lang="en-US" sz="2400" dirty="0" smtClean="0">
                <a:solidFill>
                  <a:srgbClr val="0000FF"/>
                </a:solidFill>
                <a:cs typeface="Arial" pitchFamily="34" charset="0"/>
              </a:rPr>
              <a:t>.</a:t>
            </a:r>
          </a:p>
          <a:p>
            <a:pPr marL="342900" lvl="0" indent="-342900" algn="just">
              <a:lnSpc>
                <a:spcPct val="114000"/>
              </a:lnSpc>
              <a:spcBef>
                <a:spcPts val="0"/>
              </a:spcBef>
              <a:spcAft>
                <a:spcPts val="0"/>
              </a:spcAft>
              <a:buFontTx/>
              <a:buChar char="-"/>
              <a:tabLst>
                <a:tab pos="228600" algn="l"/>
              </a:tabLst>
            </a:pPr>
            <a:r>
              <a:rPr lang="en-US" sz="2400" dirty="0" err="1" smtClean="0">
                <a:solidFill>
                  <a:srgbClr val="0000FF"/>
                </a:solidFill>
                <a:latin typeface="Arial" pitchFamily="34" charset="0"/>
                <a:cs typeface="Arial" pitchFamily="34" charset="0"/>
              </a:rPr>
              <a:t>Bệnh</a:t>
            </a:r>
            <a:r>
              <a:rPr lang="en-US" sz="2400" dirty="0" smtClean="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truyền</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nhiễm</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bạch</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hầu</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thanh</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quản</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uốn</a:t>
            </a:r>
            <a:r>
              <a:rPr lang="en-US" sz="2400" dirty="0">
                <a:solidFill>
                  <a:srgbClr val="0000FF"/>
                </a:solidFill>
                <a:latin typeface="Arial" pitchFamily="34" charset="0"/>
                <a:cs typeface="Arial" pitchFamily="34" charset="0"/>
              </a:rPr>
              <a:t> </a:t>
            </a:r>
            <a:r>
              <a:rPr lang="en-US" sz="2400" dirty="0" err="1" smtClean="0">
                <a:solidFill>
                  <a:srgbClr val="0000FF"/>
                </a:solidFill>
                <a:latin typeface="Arial" pitchFamily="34" charset="0"/>
                <a:cs typeface="Arial" pitchFamily="34" charset="0"/>
              </a:rPr>
              <a:t>ván</a:t>
            </a:r>
            <a:r>
              <a:rPr lang="en-US" sz="2400" dirty="0" smtClean="0">
                <a:solidFill>
                  <a:srgbClr val="0000FF"/>
                </a:solidFill>
                <a:latin typeface="Arial" pitchFamily="34" charset="0"/>
                <a:cs typeface="Arial" pitchFamily="34" charset="0"/>
              </a:rPr>
              <a:t>...</a:t>
            </a:r>
          </a:p>
          <a:p>
            <a:pPr marL="342900" lvl="0" indent="-342900" algn="just">
              <a:lnSpc>
                <a:spcPct val="114000"/>
              </a:lnSpc>
              <a:spcBef>
                <a:spcPts val="0"/>
              </a:spcBef>
              <a:spcAft>
                <a:spcPts val="0"/>
              </a:spcAft>
              <a:buFontTx/>
              <a:buChar char="-"/>
              <a:tabLst>
                <a:tab pos="228600" algn="l"/>
              </a:tabLst>
            </a:pPr>
            <a:r>
              <a:rPr lang="en-US" sz="2400" dirty="0" err="1" smtClean="0">
                <a:solidFill>
                  <a:srgbClr val="0000FF"/>
                </a:solidFill>
                <a:latin typeface="Arial" pitchFamily="34" charset="0"/>
                <a:cs typeface="Arial" pitchFamily="34" charset="0"/>
              </a:rPr>
              <a:t>Người</a:t>
            </a:r>
            <a:r>
              <a:rPr lang="en-US" sz="2400" dirty="0" smtClean="0">
                <a:solidFill>
                  <a:srgbClr val="0000FF"/>
                </a:solidFill>
                <a:latin typeface="Arial" pitchFamily="34" charset="0"/>
                <a:cs typeface="Arial" pitchFamily="34" charset="0"/>
              </a:rPr>
              <a:t> </a:t>
            </a:r>
            <a:r>
              <a:rPr lang="en-US" sz="2400" dirty="0" err="1" smtClean="0">
                <a:solidFill>
                  <a:srgbClr val="0000FF"/>
                </a:solidFill>
                <a:latin typeface="Arial" pitchFamily="34" charset="0"/>
                <a:cs typeface="Arial" pitchFamily="34" charset="0"/>
              </a:rPr>
              <a:t>bệnh</a:t>
            </a:r>
            <a:r>
              <a:rPr lang="en-US" sz="2400" dirty="0" smtClean="0">
                <a:solidFill>
                  <a:srgbClr val="0000FF"/>
                </a:solidFill>
                <a:latin typeface="Arial" pitchFamily="34" charset="0"/>
                <a:cs typeface="Arial" pitchFamily="34" charset="0"/>
              </a:rPr>
              <a:t> </a:t>
            </a:r>
            <a:r>
              <a:rPr lang="en-US" sz="2400" dirty="0" err="1" smtClean="0">
                <a:solidFill>
                  <a:srgbClr val="0000FF"/>
                </a:solidFill>
                <a:latin typeface="Arial" pitchFamily="34" charset="0"/>
                <a:cs typeface="Arial" pitchFamily="34" charset="0"/>
              </a:rPr>
              <a:t>phải</a:t>
            </a:r>
            <a:r>
              <a:rPr lang="en-US" sz="2400" dirty="0" smtClean="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hô</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hấp</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nhân</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tạo</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dài</a:t>
            </a:r>
            <a:r>
              <a:rPr lang="en-US" sz="2400" dirty="0">
                <a:solidFill>
                  <a:srgbClr val="0000FF"/>
                </a:solidFill>
                <a:latin typeface="Arial" pitchFamily="34" charset="0"/>
                <a:cs typeface="Arial" pitchFamily="34" charset="0"/>
              </a:rPr>
              <a:t> </a:t>
            </a:r>
            <a:r>
              <a:rPr lang="en-US" sz="2400" dirty="0" err="1" smtClean="0">
                <a:solidFill>
                  <a:srgbClr val="0000FF"/>
                </a:solidFill>
                <a:latin typeface="Arial" pitchFamily="34" charset="0"/>
                <a:cs typeface="Arial" pitchFamily="34" charset="0"/>
              </a:rPr>
              <a:t>ngày</a:t>
            </a:r>
            <a:endParaRPr lang="en-US" sz="2400" dirty="0" smtClean="0">
              <a:solidFill>
                <a:srgbClr val="0000FF"/>
              </a:solidFill>
              <a:latin typeface="Arial" pitchFamily="34" charset="0"/>
              <a:cs typeface="Arial" pitchFamily="34" charset="0"/>
            </a:endParaRPr>
          </a:p>
          <a:p>
            <a:pPr marL="342900" lvl="0" indent="-342900" algn="just">
              <a:lnSpc>
                <a:spcPct val="114000"/>
              </a:lnSpc>
              <a:spcBef>
                <a:spcPts val="0"/>
              </a:spcBef>
              <a:spcAft>
                <a:spcPts val="0"/>
              </a:spcAft>
              <a:buFontTx/>
              <a:buChar char="-"/>
              <a:tabLst>
                <a:tab pos="228600" algn="l"/>
              </a:tabLst>
            </a:pPr>
            <a:r>
              <a:rPr lang="vi-VN" sz="2400" dirty="0" smtClean="0">
                <a:solidFill>
                  <a:srgbClr val="0000FF"/>
                </a:solidFill>
                <a:cs typeface="Arial" pitchFamily="34" charset="0"/>
              </a:rPr>
              <a:t>Những </a:t>
            </a:r>
            <a:r>
              <a:rPr lang="vi-VN" sz="2400" dirty="0">
                <a:solidFill>
                  <a:srgbClr val="0000FF"/>
                </a:solidFill>
                <a:cs typeface="Arial" pitchFamily="34" charset="0"/>
              </a:rPr>
              <a:t>phẫu thuật lồng ngực gây giảm co giãn phế nang, hạn chế các cơ hô hấp, bệnh lý ở trung </a:t>
            </a:r>
            <a:r>
              <a:rPr lang="vi-VN" sz="2400" dirty="0" smtClean="0">
                <a:solidFill>
                  <a:srgbClr val="0000FF"/>
                </a:solidFill>
                <a:cs typeface="Arial" pitchFamily="34" charset="0"/>
              </a:rPr>
              <a:t>thất...</a:t>
            </a:r>
            <a:endParaRPr lang="en-US" sz="2400" dirty="0" smtClean="0">
              <a:solidFill>
                <a:srgbClr val="0000FF"/>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4EAF65A9-22AB-466A-842E-C5BF9E56D958}" type="slidenum">
              <a:rPr lang="en-US" smtClean="0"/>
              <a:pPr/>
              <a:t>5</a:t>
            </a:fld>
            <a:endParaRPr lang="en-US"/>
          </a:p>
        </p:txBody>
      </p:sp>
      <p:sp>
        <p:nvSpPr>
          <p:cNvPr id="9" name="Title 1"/>
          <p:cNvSpPr txBox="1">
            <a:spLocks/>
          </p:cNvSpPr>
          <p:nvPr/>
        </p:nvSpPr>
        <p:spPr>
          <a:xfrm>
            <a:off x="0" y="1"/>
            <a:ext cx="9144000" cy="685799"/>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b="1" dirty="0" smtClean="0">
                <a:solidFill>
                  <a:schemeClr val="bg1"/>
                </a:solidFill>
                <a:latin typeface="Tahoma" pitchFamily="34" charset="0"/>
                <a:ea typeface="Tahoma" pitchFamily="34" charset="0"/>
                <a:cs typeface="Tahoma" pitchFamily="34" charset="0"/>
              </a:rPr>
              <a:t>1. ĐẠI CƯƠNG</a:t>
            </a:r>
            <a:endParaRPr lang="en-US" sz="2600" b="1" dirty="0">
              <a:solidFill>
                <a:schemeClr val="bg1"/>
              </a:solidFill>
              <a:latin typeface="Tahoma" pitchFamily="34" charset="0"/>
              <a:ea typeface="Tahoma" pitchFamily="34" charset="0"/>
              <a:cs typeface="Tahoma" pitchFamily="34" charset="0"/>
            </a:endParaRPr>
          </a:p>
        </p:txBody>
      </p:sp>
      <p:pic>
        <p:nvPicPr>
          <p:cNvPr id="10" name="Picture 2" descr="C:\Users\VN-Pro\Desktop\Quy chuan Logo Cao Dang y Bach Mai_nho.jpg"/>
          <p:cNvPicPr>
            <a:picLocks noChangeAspect="1" noChangeArrowheads="1"/>
          </p:cNvPicPr>
          <p:nvPr/>
        </p:nvPicPr>
        <p:blipFill>
          <a:blip r:embed="rId3" cstate="print"/>
          <a:srcRect/>
          <a:stretch>
            <a:fillRect/>
          </a:stretch>
        </p:blipFill>
        <p:spPr bwMode="auto">
          <a:xfrm>
            <a:off x="83820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3" descr="D:\ảnh\LOGO bachmai.jpg"/>
          <p:cNvPicPr>
            <a:picLocks noChangeAspect="1" noChangeArrowheads="1"/>
          </p:cNvPicPr>
          <p:nvPr/>
        </p:nvPicPr>
        <p:blipFill>
          <a:blip r:embed="rId4"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9676602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6996" r="5833"/>
          <a:stretch/>
        </p:blipFill>
        <p:spPr>
          <a:xfrm>
            <a:off x="76200" y="1352550"/>
            <a:ext cx="5809129" cy="2874702"/>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3473373214"/>
              </p:ext>
            </p:extLst>
          </p:nvPr>
        </p:nvGraphicFramePr>
        <p:xfrm>
          <a:off x="2057400" y="4552950"/>
          <a:ext cx="5029200" cy="396240"/>
        </p:xfrm>
        <a:graphic>
          <a:graphicData uri="http://schemas.openxmlformats.org/drawingml/2006/table">
            <a:tbl>
              <a:tblPr firstRow="1" bandRow="1">
                <a:tableStyleId>{5C22544A-7EE6-4342-B048-85BDC9FD1C3A}</a:tableStyleId>
              </a:tblPr>
              <a:tblGrid>
                <a:gridCol w="5029200">
                  <a:extLst>
                    <a:ext uri="{9D8B030D-6E8A-4147-A177-3AD203B41FA5}">
                      <a16:colId xmlns:a16="http://schemas.microsoft.com/office/drawing/2014/main" val="20000"/>
                    </a:ext>
                  </a:extLst>
                </a:gridCol>
              </a:tblGrid>
              <a:tr h="0">
                <a:tc>
                  <a:txBody>
                    <a:bodyPr/>
                    <a:lstStyle/>
                    <a:p>
                      <a:pPr algn="ctr"/>
                      <a:r>
                        <a:rPr lang="en-US" sz="2000" dirty="0" err="1" smtClean="0">
                          <a:latin typeface="Arial" panose="020B0604020202020204" pitchFamily="34" charset="0"/>
                          <a:cs typeface="Arial" panose="020B0604020202020204" pitchFamily="34" charset="0"/>
                        </a:rPr>
                        <a:t>Mở</a:t>
                      </a:r>
                      <a:r>
                        <a:rPr lang="en-US" sz="2000" baseline="0" dirty="0" smtClean="0">
                          <a:latin typeface="Arial" panose="020B0604020202020204" pitchFamily="34" charset="0"/>
                          <a:cs typeface="Arial" panose="020B0604020202020204" pitchFamily="34" charset="0"/>
                        </a:rPr>
                        <a:t> </a:t>
                      </a:r>
                      <a:r>
                        <a:rPr lang="en-US" sz="2000" baseline="0" dirty="0" err="1" smtClean="0">
                          <a:latin typeface="Arial" panose="020B0604020202020204" pitchFamily="34" charset="0"/>
                          <a:cs typeface="Arial" panose="020B0604020202020204" pitchFamily="34" charset="0"/>
                        </a:rPr>
                        <a:t>khí</a:t>
                      </a:r>
                      <a:r>
                        <a:rPr lang="en-US" sz="2000" baseline="0" dirty="0" smtClean="0">
                          <a:latin typeface="Arial" panose="020B0604020202020204" pitchFamily="34" charset="0"/>
                          <a:cs typeface="Arial" panose="020B0604020202020204" pitchFamily="34" charset="0"/>
                        </a:rPr>
                        <a:t> </a:t>
                      </a:r>
                      <a:r>
                        <a:rPr lang="en-US" sz="2000" baseline="0" dirty="0" err="1" smtClean="0">
                          <a:latin typeface="Arial" panose="020B0604020202020204" pitchFamily="34" charset="0"/>
                          <a:cs typeface="Arial" panose="020B0604020202020204" pitchFamily="34" charset="0"/>
                        </a:rPr>
                        <a:t>quản</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bl>
          </a:graphicData>
        </a:graphic>
      </p:graphicFrame>
      <p:sp>
        <p:nvSpPr>
          <p:cNvPr id="9" name="Title 1"/>
          <p:cNvSpPr txBox="1">
            <a:spLocks/>
          </p:cNvSpPr>
          <p:nvPr/>
        </p:nvSpPr>
        <p:spPr>
          <a:xfrm>
            <a:off x="0" y="1"/>
            <a:ext cx="9144000" cy="685799"/>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b="1" dirty="0" smtClean="0">
                <a:solidFill>
                  <a:schemeClr val="bg1"/>
                </a:solidFill>
                <a:latin typeface="Tahoma" pitchFamily="34" charset="0"/>
                <a:ea typeface="Tahoma" pitchFamily="34" charset="0"/>
                <a:cs typeface="Tahoma" pitchFamily="34" charset="0"/>
              </a:rPr>
              <a:t>1. ĐẠI CƯƠNG</a:t>
            </a:r>
            <a:endParaRPr lang="en-US" sz="2600" b="1" dirty="0">
              <a:solidFill>
                <a:schemeClr val="bg1"/>
              </a:solidFill>
              <a:latin typeface="Tahoma" pitchFamily="34" charset="0"/>
              <a:ea typeface="Tahoma" pitchFamily="34" charset="0"/>
              <a:cs typeface="Tahoma" pitchFamily="34" charset="0"/>
            </a:endParaRPr>
          </a:p>
        </p:txBody>
      </p:sp>
      <p:pic>
        <p:nvPicPr>
          <p:cNvPr id="10" name="Picture 2" descr="C:\Users\VN-Pro\Desktop\Quy chuan Logo Cao Dang y Bach Mai_nho.jpg"/>
          <p:cNvPicPr>
            <a:picLocks noChangeAspect="1" noChangeArrowheads="1"/>
          </p:cNvPicPr>
          <p:nvPr/>
        </p:nvPicPr>
        <p:blipFill>
          <a:blip r:embed="rId4" cstate="print"/>
          <a:srcRect/>
          <a:stretch>
            <a:fillRect/>
          </a:stretch>
        </p:blipFill>
        <p:spPr bwMode="auto">
          <a:xfrm>
            <a:off x="83820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3" descr="D:\ảnh\LOGO bachmai.jpg"/>
          <p:cNvPicPr>
            <a:picLocks noChangeAspect="1" noChangeArrowheads="1"/>
          </p:cNvPicPr>
          <p:nvPr/>
        </p:nvPicPr>
        <p:blipFill>
          <a:blip r:embed="rId5"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Picture 11"/>
          <p:cNvPicPr>
            <a:picLocks noChangeAspect="1"/>
          </p:cNvPicPr>
          <p:nvPr/>
        </p:nvPicPr>
        <p:blipFill rotWithShape="1">
          <a:blip r:embed="rId6">
            <a:extLst>
              <a:ext uri="{28A0092B-C50C-407E-A947-70E740481C1C}">
                <a14:useLocalDpi xmlns:a14="http://schemas.microsoft.com/office/drawing/2010/main" val="0"/>
              </a:ext>
            </a:extLst>
          </a:blip>
          <a:srcRect l="26973" r="30690"/>
          <a:stretch/>
        </p:blipFill>
        <p:spPr>
          <a:xfrm>
            <a:off x="6288741" y="1581150"/>
            <a:ext cx="2550459" cy="2808951"/>
          </a:xfrm>
          <a:prstGeom prst="rect">
            <a:avLst/>
          </a:prstGeom>
        </p:spPr>
      </p:pic>
    </p:spTree>
    <p:extLst>
      <p:ext uri="{BB962C8B-B14F-4D97-AF65-F5344CB8AC3E}">
        <p14:creationId xmlns:p14="http://schemas.microsoft.com/office/powerpoint/2010/main" val="15954129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2"/>
          <p:cNvSpPr txBox="1">
            <a:spLocks/>
          </p:cNvSpPr>
          <p:nvPr/>
        </p:nvSpPr>
        <p:spPr>
          <a:xfrm>
            <a:off x="49237" y="1733550"/>
            <a:ext cx="8991600" cy="1752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150000"/>
              </a:lnSpc>
              <a:spcBef>
                <a:spcPts val="0"/>
              </a:spcBef>
              <a:tabLst>
                <a:tab pos="228600" algn="l"/>
              </a:tabLst>
            </a:pPr>
            <a:r>
              <a:rPr lang="en-US" sz="2800" b="1" dirty="0" err="1" smtClean="0">
                <a:solidFill>
                  <a:srgbClr val="FF0000"/>
                </a:solidFill>
                <a:latin typeface="Arial" pitchFamily="34" charset="0"/>
                <a:cs typeface="Arial" pitchFamily="34" charset="0"/>
              </a:rPr>
              <a:t>Câu</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hỏi</a:t>
            </a:r>
            <a:r>
              <a:rPr lang="en-US" sz="2800" b="1" dirty="0" smtClean="0">
                <a:solidFill>
                  <a:srgbClr val="FF0000"/>
                </a:solidFill>
                <a:latin typeface="Arial" pitchFamily="34" charset="0"/>
                <a:cs typeface="Arial" pitchFamily="34" charset="0"/>
              </a:rPr>
              <a:t> 1:</a:t>
            </a:r>
          </a:p>
          <a:p>
            <a:pPr>
              <a:lnSpc>
                <a:spcPct val="150000"/>
              </a:lnSpc>
              <a:spcBef>
                <a:spcPts val="0"/>
              </a:spcBef>
              <a:tabLst>
                <a:tab pos="228600" algn="l"/>
              </a:tabLst>
            </a:pPr>
            <a:r>
              <a:rPr lang="en-US" sz="2800" b="1" dirty="0" err="1" smtClean="0">
                <a:solidFill>
                  <a:srgbClr val="0000FF"/>
                </a:solidFill>
                <a:latin typeface="Arial" pitchFamily="34" charset="0"/>
                <a:cs typeface="Arial" pitchFamily="34" charset="0"/>
              </a:rPr>
              <a:t>Trình</a:t>
            </a:r>
            <a:r>
              <a:rPr lang="en-US" sz="2800" b="1" dirty="0" smtClean="0">
                <a:solidFill>
                  <a:srgbClr val="0000FF"/>
                </a:solidFill>
                <a:latin typeface="Arial" pitchFamily="34" charset="0"/>
                <a:cs typeface="Arial" pitchFamily="34" charset="0"/>
              </a:rPr>
              <a:t> </a:t>
            </a:r>
            <a:r>
              <a:rPr lang="en-US" sz="2800" b="1" dirty="0" err="1" smtClean="0">
                <a:solidFill>
                  <a:srgbClr val="0000FF"/>
                </a:solidFill>
                <a:latin typeface="Arial" pitchFamily="34" charset="0"/>
                <a:cs typeface="Arial" pitchFamily="34" charset="0"/>
              </a:rPr>
              <a:t>bày</a:t>
            </a:r>
            <a:r>
              <a:rPr lang="en-US" sz="2800" b="1" dirty="0" smtClean="0">
                <a:solidFill>
                  <a:srgbClr val="0000FF"/>
                </a:solidFill>
                <a:latin typeface="Arial" pitchFamily="34" charset="0"/>
                <a:cs typeface="Arial" pitchFamily="34" charset="0"/>
              </a:rPr>
              <a:t> </a:t>
            </a:r>
            <a:r>
              <a:rPr lang="en-US" sz="2800" b="1" dirty="0" err="1" smtClean="0">
                <a:solidFill>
                  <a:srgbClr val="0000FF"/>
                </a:solidFill>
                <a:latin typeface="Arial" pitchFamily="34" charset="0"/>
                <a:cs typeface="Arial" pitchFamily="34" charset="0"/>
              </a:rPr>
              <a:t>mục</a:t>
            </a:r>
            <a:r>
              <a:rPr lang="en-US" sz="2800" b="1" dirty="0" smtClean="0">
                <a:solidFill>
                  <a:srgbClr val="0000FF"/>
                </a:solidFill>
                <a:latin typeface="Arial" pitchFamily="34" charset="0"/>
                <a:cs typeface="Arial" pitchFamily="34" charset="0"/>
              </a:rPr>
              <a:t> </a:t>
            </a:r>
            <a:r>
              <a:rPr lang="en-US" sz="2800" b="1" dirty="0" err="1" smtClean="0">
                <a:solidFill>
                  <a:srgbClr val="0000FF"/>
                </a:solidFill>
                <a:latin typeface="Arial" pitchFamily="34" charset="0"/>
                <a:cs typeface="Arial" pitchFamily="34" charset="0"/>
              </a:rPr>
              <a:t>đích</a:t>
            </a:r>
            <a:r>
              <a:rPr lang="en-US" sz="2800" b="1" dirty="0" smtClean="0">
                <a:solidFill>
                  <a:srgbClr val="0000FF"/>
                </a:solidFill>
                <a:latin typeface="Arial" pitchFamily="34" charset="0"/>
                <a:cs typeface="Arial" pitchFamily="34" charset="0"/>
              </a:rPr>
              <a:t> </a:t>
            </a:r>
            <a:r>
              <a:rPr lang="en-US" sz="2800" b="1" dirty="0" err="1" smtClean="0">
                <a:solidFill>
                  <a:srgbClr val="0000FF"/>
                </a:solidFill>
                <a:latin typeface="Arial" pitchFamily="34" charset="0"/>
                <a:cs typeface="Arial" pitchFamily="34" charset="0"/>
              </a:rPr>
              <a:t>của</a:t>
            </a:r>
            <a:r>
              <a:rPr lang="en-US" sz="2800" b="1" dirty="0" smtClean="0">
                <a:solidFill>
                  <a:srgbClr val="0000FF"/>
                </a:solidFill>
                <a:latin typeface="Arial" pitchFamily="34" charset="0"/>
                <a:cs typeface="Arial" pitchFamily="34" charset="0"/>
              </a:rPr>
              <a:t> </a:t>
            </a:r>
            <a:r>
              <a:rPr lang="en-US" sz="2800" b="1" dirty="0" err="1" smtClean="0">
                <a:solidFill>
                  <a:srgbClr val="0000FF"/>
                </a:solidFill>
                <a:latin typeface="Arial" pitchFamily="34" charset="0"/>
                <a:cs typeface="Arial" pitchFamily="34" charset="0"/>
              </a:rPr>
              <a:t>thay</a:t>
            </a:r>
            <a:r>
              <a:rPr lang="en-US" sz="2800" b="1" dirty="0" smtClean="0">
                <a:solidFill>
                  <a:srgbClr val="0000FF"/>
                </a:solidFill>
                <a:latin typeface="Arial" pitchFamily="34" charset="0"/>
                <a:cs typeface="Arial" pitchFamily="34" charset="0"/>
              </a:rPr>
              <a:t> </a:t>
            </a:r>
            <a:r>
              <a:rPr lang="en-US" sz="2800" b="1" dirty="0" err="1" smtClean="0">
                <a:solidFill>
                  <a:srgbClr val="0000FF"/>
                </a:solidFill>
                <a:latin typeface="Arial" pitchFamily="34" charset="0"/>
                <a:cs typeface="Arial" pitchFamily="34" charset="0"/>
              </a:rPr>
              <a:t>băng</a:t>
            </a:r>
            <a:r>
              <a:rPr lang="en-US" sz="2800" b="1" dirty="0" smtClean="0">
                <a:solidFill>
                  <a:srgbClr val="0000FF"/>
                </a:solidFill>
                <a:latin typeface="Arial" pitchFamily="34" charset="0"/>
                <a:cs typeface="Arial" pitchFamily="34" charset="0"/>
              </a:rPr>
              <a:t> </a:t>
            </a:r>
            <a:r>
              <a:rPr lang="en-US" sz="2800" b="1" dirty="0" err="1" smtClean="0">
                <a:solidFill>
                  <a:srgbClr val="0000FF"/>
                </a:solidFill>
                <a:latin typeface="Arial" pitchFamily="34" charset="0"/>
                <a:cs typeface="Arial" pitchFamily="34" charset="0"/>
              </a:rPr>
              <a:t>mở</a:t>
            </a:r>
            <a:r>
              <a:rPr lang="en-US" sz="2800" b="1" dirty="0" smtClean="0">
                <a:solidFill>
                  <a:srgbClr val="0000FF"/>
                </a:solidFill>
                <a:latin typeface="Arial" pitchFamily="34" charset="0"/>
                <a:cs typeface="Arial" pitchFamily="34" charset="0"/>
              </a:rPr>
              <a:t> </a:t>
            </a:r>
            <a:r>
              <a:rPr lang="en-US" sz="2800" b="1" dirty="0" err="1" smtClean="0">
                <a:solidFill>
                  <a:srgbClr val="0000FF"/>
                </a:solidFill>
                <a:latin typeface="Arial" pitchFamily="34" charset="0"/>
                <a:cs typeface="Arial" pitchFamily="34" charset="0"/>
              </a:rPr>
              <a:t>khí</a:t>
            </a:r>
            <a:r>
              <a:rPr lang="en-US" sz="2800" b="1" dirty="0" smtClean="0">
                <a:solidFill>
                  <a:srgbClr val="0000FF"/>
                </a:solidFill>
                <a:latin typeface="Arial" pitchFamily="34" charset="0"/>
                <a:cs typeface="Arial" pitchFamily="34" charset="0"/>
              </a:rPr>
              <a:t> </a:t>
            </a:r>
            <a:r>
              <a:rPr lang="en-US" sz="2800" b="1" dirty="0" err="1" smtClean="0">
                <a:solidFill>
                  <a:srgbClr val="0000FF"/>
                </a:solidFill>
                <a:latin typeface="Arial" pitchFamily="34" charset="0"/>
                <a:cs typeface="Arial" pitchFamily="34" charset="0"/>
              </a:rPr>
              <a:t>quản</a:t>
            </a:r>
            <a:r>
              <a:rPr lang="en-US" sz="2800" b="1" dirty="0" smtClean="0">
                <a:solidFill>
                  <a:srgbClr val="0000FF"/>
                </a:solidFill>
                <a:latin typeface="Arial" pitchFamily="34" charset="0"/>
                <a:cs typeface="Arial" pitchFamily="34" charset="0"/>
              </a:rPr>
              <a:t>?</a:t>
            </a:r>
          </a:p>
        </p:txBody>
      </p:sp>
      <p:sp>
        <p:nvSpPr>
          <p:cNvPr id="4" name="Slide Number Placeholder 3"/>
          <p:cNvSpPr>
            <a:spLocks noGrp="1"/>
          </p:cNvSpPr>
          <p:nvPr>
            <p:ph type="sldNum" sz="quarter" idx="12"/>
          </p:nvPr>
        </p:nvSpPr>
        <p:spPr/>
        <p:txBody>
          <a:bodyPr/>
          <a:lstStyle/>
          <a:p>
            <a:fld id="{4EAF65A9-22AB-466A-842E-C5BF9E56D958}" type="slidenum">
              <a:rPr lang="en-US" smtClean="0">
                <a:solidFill>
                  <a:prstClr val="black">
                    <a:tint val="75000"/>
                  </a:prstClr>
                </a:solidFill>
              </a:rPr>
              <a:pPr/>
              <a:t>7</a:t>
            </a:fld>
            <a:endParaRPr lang="en-US">
              <a:solidFill>
                <a:prstClr val="black">
                  <a:tint val="75000"/>
                </a:prstClr>
              </a:solidFill>
            </a:endParaRPr>
          </a:p>
        </p:txBody>
      </p:sp>
      <p:sp>
        <p:nvSpPr>
          <p:cNvPr id="9" name="Title 1"/>
          <p:cNvSpPr txBox="1">
            <a:spLocks/>
          </p:cNvSpPr>
          <p:nvPr/>
        </p:nvSpPr>
        <p:spPr>
          <a:xfrm>
            <a:off x="0" y="1"/>
            <a:ext cx="9144000" cy="685799"/>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b="1" dirty="0" smtClean="0">
                <a:solidFill>
                  <a:schemeClr val="bg1"/>
                </a:solidFill>
                <a:latin typeface="Tahoma" pitchFamily="34" charset="0"/>
                <a:ea typeface="Tahoma" pitchFamily="34" charset="0"/>
                <a:cs typeface="Tahoma" pitchFamily="34" charset="0"/>
              </a:rPr>
              <a:t>2. MỤC ĐÍCH</a:t>
            </a:r>
            <a:endParaRPr lang="en-US" sz="2600" b="1" dirty="0">
              <a:solidFill>
                <a:schemeClr val="bg1"/>
              </a:solidFill>
              <a:latin typeface="Tahoma" pitchFamily="34" charset="0"/>
              <a:ea typeface="Tahoma" pitchFamily="34" charset="0"/>
              <a:cs typeface="Tahoma" pitchFamily="34" charset="0"/>
            </a:endParaRPr>
          </a:p>
        </p:txBody>
      </p:sp>
      <p:pic>
        <p:nvPicPr>
          <p:cNvPr id="10" name="Picture 2" descr="C:\Users\VN-Pro\Desktop\Quy chuan Logo Cao Dang y Bach Mai_nho.jpg"/>
          <p:cNvPicPr>
            <a:picLocks noChangeAspect="1" noChangeArrowheads="1"/>
          </p:cNvPicPr>
          <p:nvPr/>
        </p:nvPicPr>
        <p:blipFill>
          <a:blip r:embed="rId3" cstate="print"/>
          <a:srcRect/>
          <a:stretch>
            <a:fillRect/>
          </a:stretch>
        </p:blipFill>
        <p:spPr bwMode="auto">
          <a:xfrm>
            <a:off x="83820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3" descr="D:\ảnh\LOGO bachmai.jpg"/>
          <p:cNvPicPr>
            <a:picLocks noChangeAspect="1" noChangeArrowheads="1"/>
          </p:cNvPicPr>
          <p:nvPr/>
        </p:nvPicPr>
        <p:blipFill>
          <a:blip r:embed="rId4"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5970225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1"/>
          </p:nvPr>
        </p:nvSpPr>
        <p:spPr>
          <a:xfrm>
            <a:off x="0" y="685799"/>
            <a:ext cx="9067800" cy="4610101"/>
          </a:xfrm>
        </p:spPr>
        <p:txBody>
          <a:bodyPr>
            <a:noAutofit/>
          </a:bodyPr>
          <a:lstStyle/>
          <a:p>
            <a:pPr lvl="0" algn="just">
              <a:lnSpc>
                <a:spcPct val="114000"/>
              </a:lnSpc>
              <a:spcBef>
                <a:spcPts val="0"/>
              </a:spcBef>
              <a:spcAft>
                <a:spcPts val="0"/>
              </a:spcAft>
              <a:tabLst>
                <a:tab pos="228600" algn="l"/>
              </a:tabLst>
            </a:pPr>
            <a:r>
              <a:rPr lang="en-US" sz="2400" dirty="0" smtClean="0">
                <a:solidFill>
                  <a:srgbClr val="FF0000"/>
                </a:solidFill>
                <a:cs typeface="Arial" pitchFamily="34" charset="0"/>
              </a:rPr>
              <a:t>	</a:t>
            </a:r>
          </a:p>
          <a:p>
            <a:pPr marL="228600" lvl="0" indent="-228600" algn="just">
              <a:lnSpc>
                <a:spcPct val="150000"/>
              </a:lnSpc>
              <a:spcBef>
                <a:spcPts val="0"/>
              </a:spcBef>
              <a:spcAft>
                <a:spcPts val="0"/>
              </a:spcAft>
              <a:tabLst>
                <a:tab pos="228600" algn="l"/>
              </a:tabLst>
            </a:pPr>
            <a:r>
              <a:rPr lang="vi-VN" sz="2400" dirty="0" smtClean="0">
                <a:solidFill>
                  <a:srgbClr val="000099"/>
                </a:solidFill>
                <a:cs typeface="Arial" pitchFamily="34" charset="0"/>
              </a:rPr>
              <a:t>-</a:t>
            </a:r>
            <a:r>
              <a:rPr lang="vi-VN" sz="2400" dirty="0">
                <a:solidFill>
                  <a:srgbClr val="000099"/>
                </a:solidFill>
                <a:cs typeface="Arial" pitchFamily="34" charset="0"/>
              </a:rPr>
              <a:t>	</a:t>
            </a:r>
            <a:r>
              <a:rPr lang="vi-VN" sz="2400" dirty="0">
                <a:solidFill>
                  <a:srgbClr val="0000FF"/>
                </a:solidFill>
                <a:cs typeface="Arial" pitchFamily="34" charset="0"/>
              </a:rPr>
              <a:t>Theo dõi và đánh giá vết mở khí quản (nhiễm khuẩn, chảy máu, độ rộng vết mở, đờm dãi trào ra vết mở khí quản …).</a:t>
            </a:r>
          </a:p>
          <a:p>
            <a:pPr lvl="0" algn="just">
              <a:lnSpc>
                <a:spcPct val="150000"/>
              </a:lnSpc>
              <a:spcBef>
                <a:spcPts val="0"/>
              </a:spcBef>
              <a:spcAft>
                <a:spcPts val="0"/>
              </a:spcAft>
              <a:tabLst>
                <a:tab pos="228600" algn="l"/>
              </a:tabLst>
            </a:pPr>
            <a:r>
              <a:rPr lang="vi-VN" sz="2400" dirty="0">
                <a:solidFill>
                  <a:srgbClr val="0000FF"/>
                </a:solidFill>
                <a:cs typeface="Arial" pitchFamily="34" charset="0"/>
              </a:rPr>
              <a:t>-	Phòng chống nhiễm khuẩn</a:t>
            </a:r>
          </a:p>
          <a:p>
            <a:pPr lvl="0" algn="just">
              <a:lnSpc>
                <a:spcPct val="150000"/>
              </a:lnSpc>
              <a:spcBef>
                <a:spcPts val="0"/>
              </a:spcBef>
              <a:spcAft>
                <a:spcPts val="0"/>
              </a:spcAft>
              <a:tabLst>
                <a:tab pos="228600" algn="l"/>
              </a:tabLst>
            </a:pPr>
            <a:r>
              <a:rPr lang="vi-VN" sz="2400" dirty="0">
                <a:solidFill>
                  <a:srgbClr val="0000FF"/>
                </a:solidFill>
                <a:cs typeface="Arial" pitchFamily="34" charset="0"/>
              </a:rPr>
              <a:t>-	Thấm hút dịch, đờm, máu</a:t>
            </a:r>
          </a:p>
          <a:p>
            <a:pPr lvl="0" algn="just">
              <a:lnSpc>
                <a:spcPct val="150000"/>
              </a:lnSpc>
              <a:spcBef>
                <a:spcPts val="0"/>
              </a:spcBef>
              <a:spcAft>
                <a:spcPts val="0"/>
              </a:spcAft>
              <a:tabLst>
                <a:tab pos="228600" algn="l"/>
              </a:tabLst>
            </a:pPr>
            <a:r>
              <a:rPr lang="vi-VN" sz="2400" dirty="0">
                <a:solidFill>
                  <a:srgbClr val="0000FF"/>
                </a:solidFill>
                <a:cs typeface="Arial" pitchFamily="34" charset="0"/>
              </a:rPr>
              <a:t>-	Bảo vệ che chở vết </a:t>
            </a:r>
            <a:r>
              <a:rPr lang="vi-VN" sz="2400" dirty="0" smtClean="0">
                <a:solidFill>
                  <a:srgbClr val="0000FF"/>
                </a:solidFill>
                <a:cs typeface="Arial" pitchFamily="34" charset="0"/>
              </a:rPr>
              <a:t>thương</a:t>
            </a:r>
            <a:r>
              <a:rPr lang="en-US" sz="2400" dirty="0" smtClean="0">
                <a:solidFill>
                  <a:srgbClr val="0000FF"/>
                </a:solidFill>
                <a:cs typeface="Arial" pitchFamily="34" charset="0"/>
              </a:rPr>
              <a:t> </a:t>
            </a:r>
            <a:r>
              <a:rPr lang="en-US" sz="2400" dirty="0" err="1" smtClean="0">
                <a:solidFill>
                  <a:srgbClr val="0000FF"/>
                </a:solidFill>
                <a:latin typeface="Arial" pitchFamily="34" charset="0"/>
                <a:cs typeface="Arial" pitchFamily="34" charset="0"/>
              </a:rPr>
              <a:t>phòng</a:t>
            </a:r>
            <a:r>
              <a:rPr lang="en-US" sz="2400" dirty="0" smtClean="0">
                <a:solidFill>
                  <a:srgbClr val="0000FF"/>
                </a:solidFill>
                <a:latin typeface="Arial" pitchFamily="34" charset="0"/>
                <a:cs typeface="Arial" pitchFamily="34" charset="0"/>
              </a:rPr>
              <a:t> </a:t>
            </a:r>
            <a:r>
              <a:rPr lang="en-US" sz="2400" dirty="0" err="1" smtClean="0">
                <a:solidFill>
                  <a:srgbClr val="0000FF"/>
                </a:solidFill>
                <a:latin typeface="Arial" pitchFamily="34" charset="0"/>
                <a:cs typeface="Arial" pitchFamily="34" charset="0"/>
              </a:rPr>
              <a:t>ngừa</a:t>
            </a:r>
            <a:r>
              <a:rPr lang="en-US" sz="2400" dirty="0" smtClean="0">
                <a:solidFill>
                  <a:srgbClr val="0000FF"/>
                </a:solidFill>
                <a:latin typeface="Arial" pitchFamily="34" charset="0"/>
                <a:cs typeface="Arial" pitchFamily="34" charset="0"/>
              </a:rPr>
              <a:t> </a:t>
            </a:r>
            <a:r>
              <a:rPr lang="en-US" sz="2400" dirty="0" err="1" smtClean="0">
                <a:solidFill>
                  <a:srgbClr val="0000FF"/>
                </a:solidFill>
                <a:latin typeface="Arial" pitchFamily="34" charset="0"/>
                <a:cs typeface="Arial" pitchFamily="34" charset="0"/>
              </a:rPr>
              <a:t>nhiễm</a:t>
            </a:r>
            <a:r>
              <a:rPr lang="en-US" sz="2400" dirty="0" smtClean="0">
                <a:solidFill>
                  <a:srgbClr val="0000FF"/>
                </a:solidFill>
                <a:latin typeface="Arial" pitchFamily="34" charset="0"/>
                <a:cs typeface="Arial" pitchFamily="34" charset="0"/>
              </a:rPr>
              <a:t> </a:t>
            </a:r>
            <a:r>
              <a:rPr lang="en-US" sz="2400" dirty="0" err="1" smtClean="0">
                <a:solidFill>
                  <a:srgbClr val="0000FF"/>
                </a:solidFill>
                <a:latin typeface="Arial" pitchFamily="34" charset="0"/>
                <a:cs typeface="Arial" pitchFamily="34" charset="0"/>
              </a:rPr>
              <a:t>khuẩn</a:t>
            </a:r>
            <a:endParaRPr lang="vi-VN" sz="2400" dirty="0">
              <a:solidFill>
                <a:srgbClr val="0000FF"/>
              </a:solidFill>
              <a:latin typeface="Arial" pitchFamily="34" charset="0"/>
              <a:cs typeface="Arial" pitchFamily="34" charset="0"/>
            </a:endParaRPr>
          </a:p>
          <a:p>
            <a:pPr lvl="0" algn="just">
              <a:lnSpc>
                <a:spcPct val="150000"/>
              </a:lnSpc>
              <a:spcBef>
                <a:spcPts val="0"/>
              </a:spcBef>
              <a:spcAft>
                <a:spcPts val="0"/>
              </a:spcAft>
              <a:tabLst>
                <a:tab pos="228600" algn="l"/>
              </a:tabLst>
            </a:pPr>
            <a:endParaRPr lang="en-US" sz="2400" dirty="0" smtClean="0">
              <a:solidFill>
                <a:srgbClr val="000099"/>
              </a:solidFill>
              <a:latin typeface="Arial" pitchFamily="34" charset="0"/>
              <a:cs typeface="Arial" pitchFamily="34" charset="0"/>
            </a:endParaRPr>
          </a:p>
        </p:txBody>
      </p:sp>
      <p:pic>
        <p:nvPicPr>
          <p:cNvPr id="13" name="Picture 2" descr="C:\Users\VN-Pro\Desktop\Quy chuan Logo Cao Dang y Bach Mai_nho.jpg"/>
          <p:cNvPicPr>
            <a:picLocks noChangeAspect="1" noChangeArrowheads="1"/>
          </p:cNvPicPr>
          <p:nvPr/>
        </p:nvPicPr>
        <p:blipFill>
          <a:blip r:embed="rId3"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Slide Number Placeholder 6"/>
          <p:cNvSpPr>
            <a:spLocks noGrp="1"/>
          </p:cNvSpPr>
          <p:nvPr>
            <p:ph type="sldNum" sz="quarter" idx="12"/>
          </p:nvPr>
        </p:nvSpPr>
        <p:spPr/>
        <p:txBody>
          <a:bodyPr/>
          <a:lstStyle/>
          <a:p>
            <a:fld id="{4EAF65A9-22AB-466A-842E-C5BF9E56D958}" type="slidenum">
              <a:rPr lang="en-US" smtClean="0">
                <a:solidFill>
                  <a:prstClr val="black">
                    <a:tint val="75000"/>
                  </a:prstClr>
                </a:solidFill>
              </a:rPr>
              <a:pPr/>
              <a:t>8</a:t>
            </a:fld>
            <a:endParaRPr lang="en-US">
              <a:solidFill>
                <a:prstClr val="black">
                  <a:tint val="75000"/>
                </a:prstClr>
              </a:solidFill>
            </a:endParaRPr>
          </a:p>
        </p:txBody>
      </p:sp>
      <p:sp>
        <p:nvSpPr>
          <p:cNvPr id="9" name="Title 1"/>
          <p:cNvSpPr txBox="1">
            <a:spLocks/>
          </p:cNvSpPr>
          <p:nvPr/>
        </p:nvSpPr>
        <p:spPr>
          <a:xfrm>
            <a:off x="0" y="1"/>
            <a:ext cx="9144000" cy="685799"/>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b="1" dirty="0" smtClean="0">
                <a:solidFill>
                  <a:schemeClr val="bg1"/>
                </a:solidFill>
                <a:latin typeface="Tahoma" pitchFamily="34" charset="0"/>
                <a:ea typeface="Tahoma" pitchFamily="34" charset="0"/>
                <a:cs typeface="Tahoma" pitchFamily="34" charset="0"/>
              </a:rPr>
              <a:t>2. MỤC ĐÍCH</a:t>
            </a:r>
            <a:endParaRPr lang="en-US" sz="2600" b="1" dirty="0">
              <a:solidFill>
                <a:schemeClr val="bg1"/>
              </a:solidFill>
              <a:latin typeface="Tahoma" pitchFamily="34" charset="0"/>
              <a:ea typeface="Tahoma" pitchFamily="34" charset="0"/>
              <a:cs typeface="Tahoma" pitchFamily="34" charset="0"/>
            </a:endParaRPr>
          </a:p>
        </p:txBody>
      </p:sp>
      <p:pic>
        <p:nvPicPr>
          <p:cNvPr id="10" name="Picture 2" descr="C:\Users\VN-Pro\Desktop\Quy chuan Logo Cao Dang y Bach Mai_nho.jpg"/>
          <p:cNvPicPr>
            <a:picLocks noChangeAspect="1" noChangeArrowheads="1"/>
          </p:cNvPicPr>
          <p:nvPr/>
        </p:nvPicPr>
        <p:blipFill>
          <a:blip r:embed="rId3" cstate="print"/>
          <a:srcRect/>
          <a:stretch>
            <a:fillRect/>
          </a:stretch>
        </p:blipFill>
        <p:spPr bwMode="auto">
          <a:xfrm>
            <a:off x="83820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3" descr="D:\ảnh\LOGO bachmai.jpg"/>
          <p:cNvPicPr>
            <a:picLocks noChangeAspect="1" noChangeArrowheads="1"/>
          </p:cNvPicPr>
          <p:nvPr/>
        </p:nvPicPr>
        <p:blipFill>
          <a:blip r:embed="rId4"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4204508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2"/>
          <p:cNvSpPr txBox="1">
            <a:spLocks/>
          </p:cNvSpPr>
          <p:nvPr/>
        </p:nvSpPr>
        <p:spPr>
          <a:xfrm>
            <a:off x="49237" y="1428750"/>
            <a:ext cx="8991600" cy="2438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150000"/>
              </a:lnSpc>
              <a:spcBef>
                <a:spcPts val="0"/>
              </a:spcBef>
              <a:tabLst>
                <a:tab pos="228600" algn="l"/>
              </a:tabLst>
            </a:pPr>
            <a:r>
              <a:rPr lang="en-US" sz="2800" b="1" dirty="0" err="1" smtClean="0">
                <a:solidFill>
                  <a:srgbClr val="FF0000"/>
                </a:solidFill>
                <a:latin typeface="Arial" pitchFamily="34" charset="0"/>
                <a:cs typeface="Arial" pitchFamily="34" charset="0"/>
              </a:rPr>
              <a:t>Câu</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hỏi</a:t>
            </a:r>
            <a:r>
              <a:rPr lang="en-US" sz="2800" b="1" dirty="0" smtClean="0">
                <a:solidFill>
                  <a:srgbClr val="FF0000"/>
                </a:solidFill>
                <a:latin typeface="Arial" pitchFamily="34" charset="0"/>
                <a:cs typeface="Arial" pitchFamily="34" charset="0"/>
              </a:rPr>
              <a:t> 2:</a:t>
            </a:r>
          </a:p>
          <a:p>
            <a:pPr>
              <a:lnSpc>
                <a:spcPct val="150000"/>
              </a:lnSpc>
              <a:spcBef>
                <a:spcPts val="0"/>
              </a:spcBef>
              <a:tabLst>
                <a:tab pos="228600" algn="l"/>
              </a:tabLst>
            </a:pPr>
            <a:r>
              <a:rPr lang="en-US" sz="2800" b="1" dirty="0" err="1" smtClean="0">
                <a:solidFill>
                  <a:srgbClr val="0000FF"/>
                </a:solidFill>
                <a:latin typeface="Arial" pitchFamily="34" charset="0"/>
                <a:cs typeface="Arial" pitchFamily="34" charset="0"/>
              </a:rPr>
              <a:t>Trình</a:t>
            </a:r>
            <a:r>
              <a:rPr lang="en-US" sz="2800" b="1" dirty="0" smtClean="0">
                <a:solidFill>
                  <a:srgbClr val="0000FF"/>
                </a:solidFill>
                <a:latin typeface="Arial" pitchFamily="34" charset="0"/>
                <a:cs typeface="Arial" pitchFamily="34" charset="0"/>
              </a:rPr>
              <a:t> </a:t>
            </a:r>
            <a:r>
              <a:rPr lang="en-US" sz="2800" b="1" dirty="0" err="1" smtClean="0">
                <a:solidFill>
                  <a:srgbClr val="0000FF"/>
                </a:solidFill>
                <a:latin typeface="Arial" pitchFamily="34" charset="0"/>
                <a:cs typeface="Arial" pitchFamily="34" charset="0"/>
              </a:rPr>
              <a:t>bày</a:t>
            </a:r>
            <a:r>
              <a:rPr lang="en-US" sz="2800" b="1" dirty="0" smtClean="0">
                <a:solidFill>
                  <a:srgbClr val="0000FF"/>
                </a:solidFill>
                <a:latin typeface="Arial" pitchFamily="34" charset="0"/>
                <a:cs typeface="Arial" pitchFamily="34" charset="0"/>
              </a:rPr>
              <a:t> </a:t>
            </a:r>
            <a:r>
              <a:rPr lang="en-US" sz="2800" b="1" dirty="0" err="1" smtClean="0">
                <a:solidFill>
                  <a:srgbClr val="0000FF"/>
                </a:solidFill>
                <a:latin typeface="Arial" pitchFamily="34" charset="0"/>
                <a:cs typeface="Arial" pitchFamily="34" charset="0"/>
              </a:rPr>
              <a:t>chỉ</a:t>
            </a:r>
            <a:r>
              <a:rPr lang="en-US" sz="2800" b="1" dirty="0" smtClean="0">
                <a:solidFill>
                  <a:srgbClr val="0000FF"/>
                </a:solidFill>
                <a:latin typeface="Arial" pitchFamily="34" charset="0"/>
                <a:cs typeface="Arial" pitchFamily="34" charset="0"/>
              </a:rPr>
              <a:t> </a:t>
            </a:r>
            <a:r>
              <a:rPr lang="en-US" sz="2800" b="1" dirty="0" err="1" smtClean="0">
                <a:solidFill>
                  <a:srgbClr val="0000FF"/>
                </a:solidFill>
                <a:latin typeface="Arial" pitchFamily="34" charset="0"/>
                <a:cs typeface="Arial" pitchFamily="34" charset="0"/>
              </a:rPr>
              <a:t>định</a:t>
            </a:r>
            <a:r>
              <a:rPr lang="en-US" sz="2800" b="1" dirty="0" smtClean="0">
                <a:solidFill>
                  <a:srgbClr val="0000FF"/>
                </a:solidFill>
                <a:latin typeface="Arial" pitchFamily="34" charset="0"/>
                <a:cs typeface="Arial" pitchFamily="34" charset="0"/>
              </a:rPr>
              <a:t> </a:t>
            </a:r>
            <a:r>
              <a:rPr lang="en-US" sz="2800" b="1" dirty="0" err="1" smtClean="0">
                <a:solidFill>
                  <a:srgbClr val="0000FF"/>
                </a:solidFill>
                <a:latin typeface="Arial" pitchFamily="34" charset="0"/>
                <a:cs typeface="Arial" pitchFamily="34" charset="0"/>
              </a:rPr>
              <a:t>của</a:t>
            </a:r>
            <a:r>
              <a:rPr lang="en-US" sz="2800" b="1" dirty="0" smtClean="0">
                <a:solidFill>
                  <a:srgbClr val="0000FF"/>
                </a:solidFill>
                <a:latin typeface="Arial" pitchFamily="34" charset="0"/>
                <a:cs typeface="Arial" pitchFamily="34" charset="0"/>
              </a:rPr>
              <a:t> </a:t>
            </a:r>
          </a:p>
          <a:p>
            <a:pPr>
              <a:lnSpc>
                <a:spcPct val="150000"/>
              </a:lnSpc>
              <a:spcBef>
                <a:spcPts val="0"/>
              </a:spcBef>
              <a:tabLst>
                <a:tab pos="228600" algn="l"/>
              </a:tabLst>
            </a:pPr>
            <a:r>
              <a:rPr lang="en-US" sz="2800" b="1" dirty="0" err="1" smtClean="0">
                <a:solidFill>
                  <a:srgbClr val="0000FF"/>
                </a:solidFill>
                <a:latin typeface="Arial" pitchFamily="34" charset="0"/>
                <a:cs typeface="Arial" pitchFamily="34" charset="0"/>
              </a:rPr>
              <a:t>kỹ</a:t>
            </a:r>
            <a:r>
              <a:rPr lang="en-US" sz="2800" b="1" dirty="0" smtClean="0">
                <a:solidFill>
                  <a:srgbClr val="0000FF"/>
                </a:solidFill>
                <a:latin typeface="Arial" pitchFamily="34" charset="0"/>
                <a:cs typeface="Arial" pitchFamily="34" charset="0"/>
              </a:rPr>
              <a:t> </a:t>
            </a:r>
            <a:r>
              <a:rPr lang="en-US" sz="2800" b="1" dirty="0" err="1" smtClean="0">
                <a:solidFill>
                  <a:srgbClr val="0000FF"/>
                </a:solidFill>
                <a:latin typeface="Arial" pitchFamily="34" charset="0"/>
                <a:cs typeface="Arial" pitchFamily="34" charset="0"/>
              </a:rPr>
              <a:t>thuật</a:t>
            </a:r>
            <a:r>
              <a:rPr lang="en-US" sz="2800" b="1" dirty="0" smtClean="0">
                <a:solidFill>
                  <a:srgbClr val="0000FF"/>
                </a:solidFill>
                <a:latin typeface="Arial" pitchFamily="34" charset="0"/>
                <a:cs typeface="Arial" pitchFamily="34" charset="0"/>
              </a:rPr>
              <a:t> </a:t>
            </a:r>
            <a:r>
              <a:rPr lang="en-US" sz="2800" b="1" dirty="0" err="1" smtClean="0">
                <a:solidFill>
                  <a:srgbClr val="0000FF"/>
                </a:solidFill>
                <a:latin typeface="Arial" pitchFamily="34" charset="0"/>
                <a:cs typeface="Arial" pitchFamily="34" charset="0"/>
              </a:rPr>
              <a:t>thay</a:t>
            </a:r>
            <a:r>
              <a:rPr lang="en-US" sz="2800" b="1" dirty="0" smtClean="0">
                <a:solidFill>
                  <a:srgbClr val="0000FF"/>
                </a:solidFill>
                <a:latin typeface="Arial" pitchFamily="34" charset="0"/>
                <a:cs typeface="Arial" pitchFamily="34" charset="0"/>
              </a:rPr>
              <a:t> </a:t>
            </a:r>
            <a:r>
              <a:rPr lang="en-US" sz="2800" b="1" dirty="0" err="1" smtClean="0">
                <a:solidFill>
                  <a:srgbClr val="0000FF"/>
                </a:solidFill>
                <a:latin typeface="Arial" pitchFamily="34" charset="0"/>
                <a:cs typeface="Arial" pitchFamily="34" charset="0"/>
              </a:rPr>
              <a:t>băng</a:t>
            </a:r>
            <a:r>
              <a:rPr lang="en-US" sz="2800" b="1" dirty="0" smtClean="0">
                <a:solidFill>
                  <a:srgbClr val="0000FF"/>
                </a:solidFill>
                <a:latin typeface="Arial" pitchFamily="34" charset="0"/>
                <a:cs typeface="Arial" pitchFamily="34" charset="0"/>
              </a:rPr>
              <a:t> </a:t>
            </a:r>
            <a:r>
              <a:rPr lang="en-US" sz="2800" b="1" dirty="0" err="1" smtClean="0">
                <a:solidFill>
                  <a:srgbClr val="0000FF"/>
                </a:solidFill>
                <a:latin typeface="Arial" pitchFamily="34" charset="0"/>
                <a:cs typeface="Arial" pitchFamily="34" charset="0"/>
              </a:rPr>
              <a:t>mở</a:t>
            </a:r>
            <a:r>
              <a:rPr lang="en-US" sz="2800" b="1" dirty="0" smtClean="0">
                <a:solidFill>
                  <a:srgbClr val="0000FF"/>
                </a:solidFill>
                <a:latin typeface="Arial" pitchFamily="34" charset="0"/>
                <a:cs typeface="Arial" pitchFamily="34" charset="0"/>
              </a:rPr>
              <a:t> </a:t>
            </a:r>
            <a:r>
              <a:rPr lang="en-US" sz="2800" b="1" dirty="0" err="1" smtClean="0">
                <a:solidFill>
                  <a:srgbClr val="0000FF"/>
                </a:solidFill>
                <a:latin typeface="Arial" pitchFamily="34" charset="0"/>
                <a:cs typeface="Arial" pitchFamily="34" charset="0"/>
              </a:rPr>
              <a:t>khí</a:t>
            </a:r>
            <a:r>
              <a:rPr lang="en-US" sz="2800" b="1" dirty="0" smtClean="0">
                <a:solidFill>
                  <a:srgbClr val="0000FF"/>
                </a:solidFill>
                <a:latin typeface="Arial" pitchFamily="34" charset="0"/>
                <a:cs typeface="Arial" pitchFamily="34" charset="0"/>
              </a:rPr>
              <a:t> </a:t>
            </a:r>
            <a:r>
              <a:rPr lang="en-US" sz="2800" b="1" dirty="0" err="1" smtClean="0">
                <a:solidFill>
                  <a:srgbClr val="0000FF"/>
                </a:solidFill>
                <a:latin typeface="Arial" pitchFamily="34" charset="0"/>
                <a:cs typeface="Arial" pitchFamily="34" charset="0"/>
              </a:rPr>
              <a:t>quản</a:t>
            </a:r>
            <a:r>
              <a:rPr lang="en-US" sz="2800" b="1" dirty="0" smtClean="0">
                <a:solidFill>
                  <a:srgbClr val="0000FF"/>
                </a:solidFill>
                <a:latin typeface="Arial" pitchFamily="34" charset="0"/>
                <a:cs typeface="Arial" pitchFamily="34" charset="0"/>
              </a:rPr>
              <a:t>?</a:t>
            </a:r>
          </a:p>
        </p:txBody>
      </p:sp>
      <p:sp>
        <p:nvSpPr>
          <p:cNvPr id="4" name="Slide Number Placeholder 3"/>
          <p:cNvSpPr>
            <a:spLocks noGrp="1"/>
          </p:cNvSpPr>
          <p:nvPr>
            <p:ph type="sldNum" sz="quarter" idx="12"/>
          </p:nvPr>
        </p:nvSpPr>
        <p:spPr/>
        <p:txBody>
          <a:bodyPr/>
          <a:lstStyle/>
          <a:p>
            <a:fld id="{4EAF65A9-22AB-466A-842E-C5BF9E56D958}" type="slidenum">
              <a:rPr lang="en-US" smtClean="0"/>
              <a:pPr/>
              <a:t>9</a:t>
            </a:fld>
            <a:endParaRPr lang="en-US"/>
          </a:p>
        </p:txBody>
      </p:sp>
      <p:sp>
        <p:nvSpPr>
          <p:cNvPr id="8" name="Title 1"/>
          <p:cNvSpPr txBox="1">
            <a:spLocks/>
          </p:cNvSpPr>
          <p:nvPr/>
        </p:nvSpPr>
        <p:spPr>
          <a:xfrm>
            <a:off x="0" y="1"/>
            <a:ext cx="9144000" cy="685799"/>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b="1" dirty="0" smtClean="0">
                <a:solidFill>
                  <a:schemeClr val="bg1"/>
                </a:solidFill>
                <a:latin typeface="Tahoma" pitchFamily="34" charset="0"/>
                <a:ea typeface="Tahoma" pitchFamily="34" charset="0"/>
                <a:cs typeface="Tahoma" pitchFamily="34" charset="0"/>
              </a:rPr>
              <a:t>3. CHỈ ĐỊNH</a:t>
            </a:r>
            <a:endParaRPr lang="en-US" sz="2600" b="1" dirty="0">
              <a:solidFill>
                <a:schemeClr val="bg1"/>
              </a:solidFill>
              <a:latin typeface="Tahoma" pitchFamily="34" charset="0"/>
              <a:ea typeface="Tahoma" pitchFamily="34" charset="0"/>
              <a:cs typeface="Tahoma" pitchFamily="34" charset="0"/>
            </a:endParaRPr>
          </a:p>
        </p:txBody>
      </p:sp>
      <p:pic>
        <p:nvPicPr>
          <p:cNvPr id="10" name="Picture 3" descr="D:\ảnh\LOGO bachmai.jpg"/>
          <p:cNvPicPr>
            <a:picLocks noChangeAspect="1" noChangeArrowheads="1"/>
          </p:cNvPicPr>
          <p:nvPr/>
        </p:nvPicPr>
        <p:blipFill>
          <a:blip r:embed="rId3"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2" descr="C:\Users\VN-Pro\Desktop\Quy chuan Logo Cao Dang y Bach Mai_nho.jpg"/>
          <p:cNvPicPr>
            <a:picLocks noChangeAspect="1" noChangeArrowheads="1"/>
          </p:cNvPicPr>
          <p:nvPr/>
        </p:nvPicPr>
        <p:blipFill>
          <a:blip r:embed="rId4" cstate="print"/>
          <a:srcRect/>
          <a:stretch>
            <a:fillRect/>
          </a:stretch>
        </p:blipFill>
        <p:spPr bwMode="auto">
          <a:xfrm>
            <a:off x="83820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0758634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CLA Blue- Section Title Slide">
  <a:themeElements>
    <a:clrScheme name="UCLA Blue- Section Title Slide 1">
      <a:dk1>
        <a:srgbClr val="000000"/>
      </a:dk1>
      <a:lt1>
        <a:srgbClr val="FFFFFF"/>
      </a:lt1>
      <a:dk2>
        <a:srgbClr val="000000"/>
      </a:dk2>
      <a:lt2>
        <a:srgbClr val="8B908E"/>
      </a:lt2>
      <a:accent1>
        <a:srgbClr val="536895"/>
      </a:accent1>
      <a:accent2>
        <a:srgbClr val="8B908E"/>
      </a:accent2>
      <a:accent3>
        <a:srgbClr val="FFFFFF"/>
      </a:accent3>
      <a:accent4>
        <a:srgbClr val="000000"/>
      </a:accent4>
      <a:accent5>
        <a:srgbClr val="B3B9C8"/>
      </a:accent5>
      <a:accent6>
        <a:srgbClr val="7D8280"/>
      </a:accent6>
      <a:hlink>
        <a:srgbClr val="F1E3BB"/>
      </a:hlink>
      <a:folHlink>
        <a:srgbClr val="FFB612"/>
      </a:folHlink>
    </a:clrScheme>
    <a:fontScheme name="UCLA Blue- Section Title Slid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3000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30000" smtClean="0">
            <a:ln>
              <a:noFill/>
            </a:ln>
            <a:solidFill>
              <a:schemeClr val="tx1"/>
            </a:solidFill>
            <a:effectLst/>
            <a:latin typeface="Arial" charset="0"/>
          </a:defRPr>
        </a:defPPr>
      </a:lstStyle>
    </a:lnDef>
  </a:objectDefaults>
  <a:extraClrSchemeLst>
    <a:extraClrScheme>
      <a:clrScheme name="UCLA Blue- Section Title Slide 1">
        <a:dk1>
          <a:srgbClr val="000000"/>
        </a:dk1>
        <a:lt1>
          <a:srgbClr val="FFFFFF"/>
        </a:lt1>
        <a:dk2>
          <a:srgbClr val="000000"/>
        </a:dk2>
        <a:lt2>
          <a:srgbClr val="8B908E"/>
        </a:lt2>
        <a:accent1>
          <a:srgbClr val="536895"/>
        </a:accent1>
        <a:accent2>
          <a:srgbClr val="8B908E"/>
        </a:accent2>
        <a:accent3>
          <a:srgbClr val="FFFFFF"/>
        </a:accent3>
        <a:accent4>
          <a:srgbClr val="000000"/>
        </a:accent4>
        <a:accent5>
          <a:srgbClr val="B3B9C8"/>
        </a:accent5>
        <a:accent6>
          <a:srgbClr val="7D8280"/>
        </a:accent6>
        <a:hlink>
          <a:srgbClr val="F1E3BB"/>
        </a:hlink>
        <a:folHlink>
          <a:srgbClr val="FFB61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10295</TotalTime>
  <Words>1444</Words>
  <Application>Microsoft Office PowerPoint</Application>
  <PresentationFormat>On-screen Show (16:9)</PresentationFormat>
  <Paragraphs>281</Paragraphs>
  <Slides>24</Slides>
  <Notes>17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Arial</vt:lpstr>
      <vt:lpstr>Calibri</vt:lpstr>
      <vt:lpstr>MS Mincho</vt:lpstr>
      <vt:lpstr>Tahoma</vt:lpstr>
      <vt:lpstr>Times New Roman</vt:lpstr>
      <vt:lpstr>Wingdings</vt:lpstr>
      <vt:lpstr>Office Theme</vt:lpstr>
      <vt:lpstr>UCLA Blue- Section Title Slide</vt:lpstr>
      <vt:lpstr>TRƯỜNG CAO ĐẲNG Y TẾ BẠCH MAI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TÌNH HUỐNG LÂM SÀNG</vt:lpstr>
      <vt:lpstr>TÌNH HUỐNG LÂM SÀNG</vt:lpstr>
      <vt:lpstr>TÌNH HUỐNG LÂM SÀNG</vt:lpstr>
      <vt:lpstr>PowerPoint Presentation</vt:lpstr>
      <vt:lpstr>TÌNH HUỐNG LÂM SÀNG</vt:lpstr>
      <vt:lpstr>PowerPoint Presentation</vt:lpstr>
      <vt:lpstr>PowerPoint Presentation</vt:lpstr>
      <vt:lpstr>PowerPoint Presentation</vt:lpstr>
      <vt:lpstr>PowerPoint Presentation</vt:lpstr>
      <vt:lpstr>VIDEO</vt:lpstr>
      <vt:lpstr>PowerPoint Presentation</vt:lpstr>
      <vt:lpstr>TRƯỜNG CAO ĐẲNG Y TẾ BẠCH MAI</vt:lpstr>
      <vt:lpstr>TRƯỜNG CAO ĐẲNG Y TẾ BẠCH MAI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TRƯỜNG CAO ĐẲNG Y TẾ BẠCH MAI Bộ môn Điều dưỡng</dc:title>
  <dc:creator>Windows User</dc:creator>
  <cp:lastModifiedBy>Admin</cp:lastModifiedBy>
  <cp:revision>898</cp:revision>
  <dcterms:created xsi:type="dcterms:W3CDTF">2019-04-06T12:56:00Z</dcterms:created>
  <dcterms:modified xsi:type="dcterms:W3CDTF">2020-10-21T00:22:33Z</dcterms:modified>
</cp:coreProperties>
</file>